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</p:sldIdLst>
  <p:sldSz cy="5143500" cx="9144000"/>
  <p:notesSz cx="6858000" cy="9144000"/>
  <p:embeddedFontLst>
    <p:embeddedFont>
      <p:font typeface="Patrick Hand"/>
      <p:regular r:id="rId6"/>
    </p:embeddedFont>
    <p:embeddedFont>
      <p:font typeface="Barlow Medium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font" Target="fonts/Barlow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BarlowMedium-italic.fntdata"/><Relationship Id="rId5" Type="http://schemas.openxmlformats.org/officeDocument/2006/relationships/slide" Target="slides/slide1.xml"/><Relationship Id="rId6" Type="http://schemas.openxmlformats.org/officeDocument/2006/relationships/font" Target="fonts/PatrickHand-regular.fntdata"/><Relationship Id="rId7" Type="http://schemas.openxmlformats.org/officeDocument/2006/relationships/font" Target="fonts/BarlowMedium-regular.fntdata"/><Relationship Id="rId8" Type="http://schemas.openxmlformats.org/officeDocument/2006/relationships/font" Target="fonts/Barlow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97df3b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97df3b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" name="Google Shape;38;p2"/>
          <p:cNvSpPr/>
          <p:nvPr/>
        </p:nvSpPr>
        <p:spPr>
          <a:xfrm flipH="1">
            <a:off x="-243759" y="-180578"/>
            <a:ext cx="1054835" cy="1431162"/>
          </a:xfrm>
          <a:custGeom>
            <a:rect b="b" l="l" r="r" t="t"/>
            <a:pathLst>
              <a:path extrusionOk="0" h="49393" w="36405">
                <a:moveTo>
                  <a:pt x="14570" y="18820"/>
                </a:moveTo>
                <a:cubicBezTo>
                  <a:pt x="14571" y="18820"/>
                  <a:pt x="14584" y="18822"/>
                  <a:pt x="14618" y="18826"/>
                </a:cubicBezTo>
                <a:lnTo>
                  <a:pt x="14618" y="18826"/>
                </a:lnTo>
                <a:cubicBezTo>
                  <a:pt x="14592" y="18823"/>
                  <a:pt x="14569" y="18820"/>
                  <a:pt x="14570" y="18820"/>
                </a:cubicBezTo>
                <a:close/>
                <a:moveTo>
                  <a:pt x="14649" y="18829"/>
                </a:moveTo>
                <a:cubicBezTo>
                  <a:pt x="14656" y="18830"/>
                  <a:pt x="14663" y="18831"/>
                  <a:pt x="14671" y="18831"/>
                </a:cubicBezTo>
                <a:cubicBezTo>
                  <a:pt x="14664" y="18831"/>
                  <a:pt x="14656" y="18830"/>
                  <a:pt x="14649" y="18829"/>
                </a:cubicBezTo>
                <a:close/>
                <a:moveTo>
                  <a:pt x="4756" y="1"/>
                </a:moveTo>
                <a:cubicBezTo>
                  <a:pt x="4233" y="1"/>
                  <a:pt x="3605" y="121"/>
                  <a:pt x="3325" y="476"/>
                </a:cubicBezTo>
                <a:lnTo>
                  <a:pt x="3326" y="476"/>
                </a:lnTo>
                <a:cubicBezTo>
                  <a:pt x="2008" y="2142"/>
                  <a:pt x="1178" y="4142"/>
                  <a:pt x="699" y="6201"/>
                </a:cubicBezTo>
                <a:cubicBezTo>
                  <a:pt x="189" y="8379"/>
                  <a:pt x="0" y="10711"/>
                  <a:pt x="513" y="12908"/>
                </a:cubicBezTo>
                <a:cubicBezTo>
                  <a:pt x="1037" y="15152"/>
                  <a:pt x="2290" y="16981"/>
                  <a:pt x="4410" y="17964"/>
                </a:cubicBezTo>
                <a:cubicBezTo>
                  <a:pt x="5998" y="18700"/>
                  <a:pt x="7727" y="18857"/>
                  <a:pt x="9460" y="18857"/>
                </a:cubicBezTo>
                <a:cubicBezTo>
                  <a:pt x="10349" y="18857"/>
                  <a:pt x="11239" y="18815"/>
                  <a:pt x="12111" y="18790"/>
                </a:cubicBezTo>
                <a:cubicBezTo>
                  <a:pt x="12453" y="18779"/>
                  <a:pt x="12794" y="18772"/>
                  <a:pt x="13136" y="18772"/>
                </a:cubicBezTo>
                <a:cubicBezTo>
                  <a:pt x="13425" y="18772"/>
                  <a:pt x="13714" y="18777"/>
                  <a:pt x="14003" y="18790"/>
                </a:cubicBezTo>
                <a:cubicBezTo>
                  <a:pt x="14159" y="18796"/>
                  <a:pt x="14314" y="18804"/>
                  <a:pt x="14471" y="18815"/>
                </a:cubicBezTo>
                <a:cubicBezTo>
                  <a:pt x="14524" y="18819"/>
                  <a:pt x="14579" y="18823"/>
                  <a:pt x="14634" y="18828"/>
                </a:cubicBezTo>
                <a:lnTo>
                  <a:pt x="14634" y="18828"/>
                </a:lnTo>
                <a:cubicBezTo>
                  <a:pt x="14656" y="18831"/>
                  <a:pt x="14684" y="18835"/>
                  <a:pt x="14720" y="18839"/>
                </a:cubicBezTo>
                <a:cubicBezTo>
                  <a:pt x="15027" y="18879"/>
                  <a:pt x="15332" y="18924"/>
                  <a:pt x="15635" y="18988"/>
                </a:cubicBezTo>
                <a:cubicBezTo>
                  <a:pt x="16640" y="19200"/>
                  <a:pt x="17890" y="19807"/>
                  <a:pt x="18695" y="20664"/>
                </a:cubicBezTo>
                <a:cubicBezTo>
                  <a:pt x="19527" y="21549"/>
                  <a:pt x="20224" y="22576"/>
                  <a:pt x="20570" y="23749"/>
                </a:cubicBezTo>
                <a:cubicBezTo>
                  <a:pt x="20886" y="24819"/>
                  <a:pt x="20955" y="25940"/>
                  <a:pt x="20971" y="27052"/>
                </a:cubicBezTo>
                <a:cubicBezTo>
                  <a:pt x="20990" y="28322"/>
                  <a:pt x="20957" y="29591"/>
                  <a:pt x="21038" y="30859"/>
                </a:cubicBezTo>
                <a:cubicBezTo>
                  <a:pt x="21109" y="31947"/>
                  <a:pt x="21323" y="33040"/>
                  <a:pt x="21492" y="34117"/>
                </a:cubicBezTo>
                <a:cubicBezTo>
                  <a:pt x="21808" y="36134"/>
                  <a:pt x="22180" y="38161"/>
                  <a:pt x="22863" y="40093"/>
                </a:cubicBezTo>
                <a:cubicBezTo>
                  <a:pt x="23527" y="41973"/>
                  <a:pt x="24467" y="43754"/>
                  <a:pt x="25866" y="45194"/>
                </a:cubicBezTo>
                <a:cubicBezTo>
                  <a:pt x="27515" y="46892"/>
                  <a:pt x="29609" y="48042"/>
                  <a:pt x="31850" y="48764"/>
                </a:cubicBezTo>
                <a:cubicBezTo>
                  <a:pt x="32564" y="48994"/>
                  <a:pt x="33293" y="49180"/>
                  <a:pt x="34025" y="49343"/>
                </a:cubicBezTo>
                <a:cubicBezTo>
                  <a:pt x="34171" y="49376"/>
                  <a:pt x="34339" y="49393"/>
                  <a:pt x="34515" y="49393"/>
                </a:cubicBezTo>
                <a:cubicBezTo>
                  <a:pt x="35034" y="49393"/>
                  <a:pt x="35624" y="49242"/>
                  <a:pt x="35945" y="48906"/>
                </a:cubicBezTo>
                <a:cubicBezTo>
                  <a:pt x="36405" y="48427"/>
                  <a:pt x="35742" y="48132"/>
                  <a:pt x="35343" y="48042"/>
                </a:cubicBezTo>
                <a:cubicBezTo>
                  <a:pt x="33117" y="47542"/>
                  <a:pt x="30972" y="46657"/>
                  <a:pt x="29210" y="45162"/>
                </a:cubicBezTo>
                <a:cubicBezTo>
                  <a:pt x="27772" y="43941"/>
                  <a:pt x="26721" y="42297"/>
                  <a:pt x="25997" y="40569"/>
                </a:cubicBezTo>
                <a:cubicBezTo>
                  <a:pt x="25240" y="38761"/>
                  <a:pt x="24837" y="36808"/>
                  <a:pt x="24506" y="34883"/>
                </a:cubicBezTo>
                <a:cubicBezTo>
                  <a:pt x="24332" y="33863"/>
                  <a:pt x="24182" y="32837"/>
                  <a:pt x="24032" y="31813"/>
                </a:cubicBezTo>
                <a:cubicBezTo>
                  <a:pt x="23850" y="30583"/>
                  <a:pt x="23821" y="29356"/>
                  <a:pt x="23820" y="28115"/>
                </a:cubicBezTo>
                <a:cubicBezTo>
                  <a:pt x="23818" y="25859"/>
                  <a:pt x="23799" y="23608"/>
                  <a:pt x="22609" y="21606"/>
                </a:cubicBezTo>
                <a:cubicBezTo>
                  <a:pt x="21187" y="19216"/>
                  <a:pt x="18762" y="17862"/>
                  <a:pt x="16038" y="17537"/>
                </a:cubicBezTo>
                <a:cubicBezTo>
                  <a:pt x="15248" y="17443"/>
                  <a:pt x="14457" y="17412"/>
                  <a:pt x="13665" y="17412"/>
                </a:cubicBezTo>
                <a:cubicBezTo>
                  <a:pt x="13152" y="17412"/>
                  <a:pt x="12639" y="17425"/>
                  <a:pt x="12124" y="17443"/>
                </a:cubicBezTo>
                <a:cubicBezTo>
                  <a:pt x="11515" y="17466"/>
                  <a:pt x="10907" y="17489"/>
                  <a:pt x="10298" y="17494"/>
                </a:cubicBezTo>
                <a:cubicBezTo>
                  <a:pt x="10236" y="17495"/>
                  <a:pt x="10174" y="17495"/>
                  <a:pt x="10111" y="17495"/>
                </a:cubicBezTo>
                <a:cubicBezTo>
                  <a:pt x="9884" y="17495"/>
                  <a:pt x="9657" y="17492"/>
                  <a:pt x="9429" y="17485"/>
                </a:cubicBezTo>
                <a:cubicBezTo>
                  <a:pt x="9274" y="17480"/>
                  <a:pt x="9119" y="17472"/>
                  <a:pt x="8966" y="17464"/>
                </a:cubicBezTo>
                <a:cubicBezTo>
                  <a:pt x="8913" y="17460"/>
                  <a:pt x="8629" y="17434"/>
                  <a:pt x="8602" y="17434"/>
                </a:cubicBezTo>
                <a:cubicBezTo>
                  <a:pt x="8594" y="17434"/>
                  <a:pt x="8608" y="17436"/>
                  <a:pt x="8656" y="17442"/>
                </a:cubicBezTo>
                <a:cubicBezTo>
                  <a:pt x="8063" y="17371"/>
                  <a:pt x="7584" y="17285"/>
                  <a:pt x="7114" y="17128"/>
                </a:cubicBezTo>
                <a:cubicBezTo>
                  <a:pt x="6585" y="16956"/>
                  <a:pt x="6084" y="16707"/>
                  <a:pt x="5625" y="16392"/>
                </a:cubicBezTo>
                <a:cubicBezTo>
                  <a:pt x="4850" y="15860"/>
                  <a:pt x="4275" y="15020"/>
                  <a:pt x="3874" y="14167"/>
                </a:cubicBezTo>
                <a:cubicBezTo>
                  <a:pt x="2983" y="12275"/>
                  <a:pt x="2927" y="10002"/>
                  <a:pt x="3176" y="7962"/>
                </a:cubicBezTo>
                <a:cubicBezTo>
                  <a:pt x="3430" y="5869"/>
                  <a:pt x="4087" y="3764"/>
                  <a:pt x="5152" y="1939"/>
                </a:cubicBezTo>
                <a:cubicBezTo>
                  <a:pt x="5360" y="1578"/>
                  <a:pt x="5592" y="1233"/>
                  <a:pt x="5847" y="906"/>
                </a:cubicBezTo>
                <a:cubicBezTo>
                  <a:pt x="6232" y="418"/>
                  <a:pt x="5708" y="123"/>
                  <a:pt x="5245" y="40"/>
                </a:cubicBezTo>
                <a:cubicBezTo>
                  <a:pt x="5108" y="15"/>
                  <a:pt x="4938" y="1"/>
                  <a:pt x="4756" y="1"/>
                </a:cubicBezTo>
                <a:close/>
              </a:path>
            </a:pathLst>
          </a:custGeom>
          <a:solidFill>
            <a:srgbClr val="FFBD39"/>
          </a:solidFill>
          <a:ln cap="flat" cmpd="sng" w="19050">
            <a:solidFill>
              <a:srgbClr val="19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flipH="1">
            <a:off x="8581641" y="3571652"/>
            <a:ext cx="759174" cy="1698051"/>
          </a:xfrm>
          <a:custGeom>
            <a:rect b="b" l="l" r="r" t="t"/>
            <a:pathLst>
              <a:path extrusionOk="0" h="58604" w="26201">
                <a:moveTo>
                  <a:pt x="5742" y="22424"/>
                </a:moveTo>
                <a:cubicBezTo>
                  <a:pt x="5704" y="22426"/>
                  <a:pt x="5689" y="22426"/>
                  <a:pt x="5687" y="22426"/>
                </a:cubicBezTo>
                <a:cubicBezTo>
                  <a:pt x="5683" y="22426"/>
                  <a:pt x="5717" y="22425"/>
                  <a:pt x="5742" y="22424"/>
                </a:cubicBezTo>
                <a:close/>
                <a:moveTo>
                  <a:pt x="15230" y="22608"/>
                </a:moveTo>
                <a:lnTo>
                  <a:pt x="15230" y="22608"/>
                </a:lnTo>
                <a:cubicBezTo>
                  <a:pt x="15231" y="22608"/>
                  <a:pt x="15232" y="22608"/>
                  <a:pt x="15233" y="22608"/>
                </a:cubicBezTo>
                <a:lnTo>
                  <a:pt x="15233" y="22608"/>
                </a:lnTo>
                <a:cubicBezTo>
                  <a:pt x="15231" y="22608"/>
                  <a:pt x="15230" y="22608"/>
                  <a:pt x="15230" y="22608"/>
                </a:cubicBezTo>
                <a:close/>
                <a:moveTo>
                  <a:pt x="15790" y="22813"/>
                </a:moveTo>
                <a:lnTo>
                  <a:pt x="15790" y="22813"/>
                </a:lnTo>
                <a:cubicBezTo>
                  <a:pt x="15802" y="22823"/>
                  <a:pt x="15812" y="22831"/>
                  <a:pt x="15820" y="22837"/>
                </a:cubicBezTo>
                <a:lnTo>
                  <a:pt x="15820" y="22837"/>
                </a:lnTo>
                <a:cubicBezTo>
                  <a:pt x="15810" y="22829"/>
                  <a:pt x="15800" y="22822"/>
                  <a:pt x="15791" y="22813"/>
                </a:cubicBezTo>
                <a:lnTo>
                  <a:pt x="15791" y="22813"/>
                </a:lnTo>
                <a:cubicBezTo>
                  <a:pt x="15791" y="22813"/>
                  <a:pt x="15791" y="22813"/>
                  <a:pt x="15790" y="22813"/>
                </a:cubicBezTo>
                <a:close/>
                <a:moveTo>
                  <a:pt x="15987" y="22959"/>
                </a:moveTo>
                <a:cubicBezTo>
                  <a:pt x="16003" y="22971"/>
                  <a:pt x="16020" y="22982"/>
                  <a:pt x="16035" y="22994"/>
                </a:cubicBezTo>
                <a:cubicBezTo>
                  <a:pt x="16016" y="22980"/>
                  <a:pt x="16000" y="22968"/>
                  <a:pt x="15987" y="22959"/>
                </a:cubicBezTo>
                <a:close/>
                <a:moveTo>
                  <a:pt x="16201" y="23148"/>
                </a:moveTo>
                <a:cubicBezTo>
                  <a:pt x="16275" y="23214"/>
                  <a:pt x="16300" y="23237"/>
                  <a:pt x="16300" y="23237"/>
                </a:cubicBezTo>
                <a:cubicBezTo>
                  <a:pt x="16300" y="23237"/>
                  <a:pt x="16243" y="23186"/>
                  <a:pt x="16201" y="23148"/>
                </a:cubicBezTo>
                <a:close/>
                <a:moveTo>
                  <a:pt x="16412" y="25138"/>
                </a:moveTo>
                <a:lnTo>
                  <a:pt x="16412" y="25138"/>
                </a:lnTo>
                <a:cubicBezTo>
                  <a:pt x="16412" y="25139"/>
                  <a:pt x="16411" y="25140"/>
                  <a:pt x="16411" y="25141"/>
                </a:cubicBezTo>
                <a:lnTo>
                  <a:pt x="16411" y="25141"/>
                </a:lnTo>
                <a:cubicBezTo>
                  <a:pt x="16411" y="25140"/>
                  <a:pt x="16412" y="25139"/>
                  <a:pt x="16412" y="25138"/>
                </a:cubicBezTo>
                <a:close/>
                <a:moveTo>
                  <a:pt x="19352" y="36701"/>
                </a:moveTo>
                <a:cubicBezTo>
                  <a:pt x="19353" y="36701"/>
                  <a:pt x="19353" y="36701"/>
                  <a:pt x="19354" y="36701"/>
                </a:cubicBezTo>
                <a:lnTo>
                  <a:pt x="19354" y="36701"/>
                </a:lnTo>
                <a:cubicBezTo>
                  <a:pt x="19354" y="36705"/>
                  <a:pt x="19353" y="36710"/>
                  <a:pt x="19353" y="36714"/>
                </a:cubicBezTo>
                <a:lnTo>
                  <a:pt x="19353" y="36714"/>
                </a:lnTo>
                <a:cubicBezTo>
                  <a:pt x="19353" y="36709"/>
                  <a:pt x="19353" y="36705"/>
                  <a:pt x="19352" y="36701"/>
                </a:cubicBezTo>
                <a:close/>
                <a:moveTo>
                  <a:pt x="17957" y="36354"/>
                </a:moveTo>
                <a:cubicBezTo>
                  <a:pt x="18149" y="36354"/>
                  <a:pt x="18350" y="36377"/>
                  <a:pt x="18618" y="36421"/>
                </a:cubicBezTo>
                <a:cubicBezTo>
                  <a:pt x="18581" y="36415"/>
                  <a:pt x="18561" y="36413"/>
                  <a:pt x="18556" y="36413"/>
                </a:cubicBezTo>
                <a:cubicBezTo>
                  <a:pt x="18528" y="36413"/>
                  <a:pt x="18808" y="36472"/>
                  <a:pt x="18866" y="36490"/>
                </a:cubicBezTo>
                <a:cubicBezTo>
                  <a:pt x="18922" y="36508"/>
                  <a:pt x="18978" y="36530"/>
                  <a:pt x="19034" y="36546"/>
                </a:cubicBezTo>
                <a:cubicBezTo>
                  <a:pt x="19046" y="36549"/>
                  <a:pt x="19057" y="36552"/>
                  <a:pt x="19067" y="36555"/>
                </a:cubicBezTo>
                <a:lnTo>
                  <a:pt x="19067" y="36555"/>
                </a:lnTo>
                <a:cubicBezTo>
                  <a:pt x="19075" y="36559"/>
                  <a:pt x="19085" y="36564"/>
                  <a:pt x="19096" y="36570"/>
                </a:cubicBezTo>
                <a:cubicBezTo>
                  <a:pt x="19181" y="36613"/>
                  <a:pt x="19265" y="36655"/>
                  <a:pt x="19348" y="36698"/>
                </a:cubicBezTo>
                <a:lnTo>
                  <a:pt x="19348" y="36698"/>
                </a:lnTo>
                <a:cubicBezTo>
                  <a:pt x="19350" y="36708"/>
                  <a:pt x="19351" y="36718"/>
                  <a:pt x="19353" y="36728"/>
                </a:cubicBezTo>
                <a:lnTo>
                  <a:pt x="19353" y="36728"/>
                </a:lnTo>
                <a:cubicBezTo>
                  <a:pt x="19352" y="36754"/>
                  <a:pt x="19348" y="36785"/>
                  <a:pt x="19340" y="36816"/>
                </a:cubicBezTo>
                <a:cubicBezTo>
                  <a:pt x="19323" y="36888"/>
                  <a:pt x="19299" y="36960"/>
                  <a:pt x="19280" y="37032"/>
                </a:cubicBezTo>
                <a:cubicBezTo>
                  <a:pt x="19276" y="37048"/>
                  <a:pt x="19273" y="37061"/>
                  <a:pt x="19271" y="37070"/>
                </a:cubicBezTo>
                <a:lnTo>
                  <a:pt x="19271" y="37070"/>
                </a:lnTo>
                <a:cubicBezTo>
                  <a:pt x="19264" y="37079"/>
                  <a:pt x="19254" y="37092"/>
                  <a:pt x="19241" y="37111"/>
                </a:cubicBezTo>
                <a:cubicBezTo>
                  <a:pt x="19142" y="37257"/>
                  <a:pt x="19054" y="37402"/>
                  <a:pt x="18938" y="37535"/>
                </a:cubicBezTo>
                <a:cubicBezTo>
                  <a:pt x="18876" y="37607"/>
                  <a:pt x="18808" y="37674"/>
                  <a:pt x="18743" y="37742"/>
                </a:cubicBezTo>
                <a:cubicBezTo>
                  <a:pt x="18708" y="37778"/>
                  <a:pt x="18671" y="37810"/>
                  <a:pt x="18634" y="37843"/>
                </a:cubicBezTo>
                <a:cubicBezTo>
                  <a:pt x="18631" y="37846"/>
                  <a:pt x="18628" y="37849"/>
                  <a:pt x="18625" y="37852"/>
                </a:cubicBezTo>
                <a:lnTo>
                  <a:pt x="18625" y="37852"/>
                </a:lnTo>
                <a:cubicBezTo>
                  <a:pt x="18623" y="37853"/>
                  <a:pt x="18622" y="37854"/>
                  <a:pt x="18620" y="37856"/>
                </a:cubicBezTo>
                <a:cubicBezTo>
                  <a:pt x="18451" y="37993"/>
                  <a:pt x="18273" y="38123"/>
                  <a:pt x="18091" y="38243"/>
                </a:cubicBezTo>
                <a:cubicBezTo>
                  <a:pt x="17679" y="38506"/>
                  <a:pt x="17243" y="38733"/>
                  <a:pt x="16791" y="38921"/>
                </a:cubicBezTo>
                <a:cubicBezTo>
                  <a:pt x="16233" y="39158"/>
                  <a:pt x="15938" y="39255"/>
                  <a:pt x="15351" y="39401"/>
                </a:cubicBezTo>
                <a:cubicBezTo>
                  <a:pt x="14819" y="39535"/>
                  <a:pt x="14276" y="39629"/>
                  <a:pt x="13730" y="39680"/>
                </a:cubicBezTo>
                <a:cubicBezTo>
                  <a:pt x="13608" y="39691"/>
                  <a:pt x="13487" y="39701"/>
                  <a:pt x="13364" y="39707"/>
                </a:cubicBezTo>
                <a:cubicBezTo>
                  <a:pt x="13348" y="39708"/>
                  <a:pt x="13332" y="39709"/>
                  <a:pt x="13315" y="39710"/>
                </a:cubicBezTo>
                <a:lnTo>
                  <a:pt x="13315" y="39710"/>
                </a:lnTo>
                <a:cubicBezTo>
                  <a:pt x="13600" y="39178"/>
                  <a:pt x="13950" y="38677"/>
                  <a:pt x="14359" y="38222"/>
                </a:cubicBezTo>
                <a:cubicBezTo>
                  <a:pt x="15102" y="37394"/>
                  <a:pt x="16144" y="36693"/>
                  <a:pt x="17152" y="36466"/>
                </a:cubicBezTo>
                <a:cubicBezTo>
                  <a:pt x="17487" y="36390"/>
                  <a:pt x="17715" y="36354"/>
                  <a:pt x="17957" y="36354"/>
                </a:cubicBezTo>
                <a:close/>
                <a:moveTo>
                  <a:pt x="9409" y="1"/>
                </a:moveTo>
                <a:cubicBezTo>
                  <a:pt x="9281" y="1"/>
                  <a:pt x="9160" y="30"/>
                  <a:pt x="9057" y="97"/>
                </a:cubicBezTo>
                <a:lnTo>
                  <a:pt x="9057" y="94"/>
                </a:lnTo>
                <a:cubicBezTo>
                  <a:pt x="7445" y="1132"/>
                  <a:pt x="6145" y="2683"/>
                  <a:pt x="5023" y="4215"/>
                </a:cubicBezTo>
                <a:cubicBezTo>
                  <a:pt x="3600" y="6163"/>
                  <a:pt x="2415" y="8275"/>
                  <a:pt x="1491" y="10505"/>
                </a:cubicBezTo>
                <a:cubicBezTo>
                  <a:pt x="633" y="12581"/>
                  <a:pt x="1" y="14816"/>
                  <a:pt x="69" y="17082"/>
                </a:cubicBezTo>
                <a:cubicBezTo>
                  <a:pt x="98" y="18048"/>
                  <a:pt x="288" y="19039"/>
                  <a:pt x="702" y="19917"/>
                </a:cubicBezTo>
                <a:cubicBezTo>
                  <a:pt x="1183" y="20938"/>
                  <a:pt x="1863" y="22077"/>
                  <a:pt x="2838" y="22906"/>
                </a:cubicBezTo>
                <a:cubicBezTo>
                  <a:pt x="3949" y="23851"/>
                  <a:pt x="5280" y="24228"/>
                  <a:pt x="6653" y="24228"/>
                </a:cubicBezTo>
                <a:cubicBezTo>
                  <a:pt x="7272" y="24228"/>
                  <a:pt x="7899" y="24151"/>
                  <a:pt x="8519" y="24017"/>
                </a:cubicBezTo>
                <a:cubicBezTo>
                  <a:pt x="10343" y="23619"/>
                  <a:pt x="12084" y="22830"/>
                  <a:pt x="13946" y="22600"/>
                </a:cubicBezTo>
                <a:cubicBezTo>
                  <a:pt x="14224" y="22565"/>
                  <a:pt x="14376" y="22546"/>
                  <a:pt x="14541" y="22546"/>
                </a:cubicBezTo>
                <a:cubicBezTo>
                  <a:pt x="14671" y="22546"/>
                  <a:pt x="14809" y="22558"/>
                  <a:pt x="15025" y="22582"/>
                </a:cubicBezTo>
                <a:cubicBezTo>
                  <a:pt x="15105" y="22592"/>
                  <a:pt x="15184" y="22604"/>
                  <a:pt x="15263" y="22616"/>
                </a:cubicBezTo>
                <a:lnTo>
                  <a:pt x="15263" y="22616"/>
                </a:lnTo>
                <a:cubicBezTo>
                  <a:pt x="15303" y="22626"/>
                  <a:pt x="15343" y="22635"/>
                  <a:pt x="15382" y="22647"/>
                </a:cubicBezTo>
                <a:cubicBezTo>
                  <a:pt x="15457" y="22671"/>
                  <a:pt x="15533" y="22698"/>
                  <a:pt x="15609" y="22723"/>
                </a:cubicBezTo>
                <a:lnTo>
                  <a:pt x="15609" y="22723"/>
                </a:lnTo>
                <a:cubicBezTo>
                  <a:pt x="15659" y="22749"/>
                  <a:pt x="15712" y="22774"/>
                  <a:pt x="15764" y="22799"/>
                </a:cubicBezTo>
                <a:cubicBezTo>
                  <a:pt x="15773" y="22804"/>
                  <a:pt x="15782" y="22809"/>
                  <a:pt x="15790" y="22813"/>
                </a:cubicBezTo>
                <a:lnTo>
                  <a:pt x="15790" y="22813"/>
                </a:lnTo>
                <a:cubicBezTo>
                  <a:pt x="15786" y="22810"/>
                  <a:pt x="15782" y="22806"/>
                  <a:pt x="15778" y="22803"/>
                </a:cubicBezTo>
                <a:lnTo>
                  <a:pt x="15778" y="22803"/>
                </a:lnTo>
                <a:cubicBezTo>
                  <a:pt x="15782" y="22806"/>
                  <a:pt x="15786" y="22810"/>
                  <a:pt x="15791" y="22813"/>
                </a:cubicBezTo>
                <a:lnTo>
                  <a:pt x="15791" y="22813"/>
                </a:lnTo>
                <a:cubicBezTo>
                  <a:pt x="15850" y="22846"/>
                  <a:pt x="15877" y="22870"/>
                  <a:pt x="15871" y="22870"/>
                </a:cubicBezTo>
                <a:cubicBezTo>
                  <a:pt x="15867" y="22870"/>
                  <a:pt x="15850" y="22860"/>
                  <a:pt x="15820" y="22837"/>
                </a:cubicBezTo>
                <a:lnTo>
                  <a:pt x="15820" y="22837"/>
                </a:lnTo>
                <a:cubicBezTo>
                  <a:pt x="15863" y="22870"/>
                  <a:pt x="15908" y="22902"/>
                  <a:pt x="15952" y="22933"/>
                </a:cubicBezTo>
                <a:lnTo>
                  <a:pt x="15952" y="22933"/>
                </a:lnTo>
                <a:cubicBezTo>
                  <a:pt x="15943" y="22928"/>
                  <a:pt x="15939" y="22925"/>
                  <a:pt x="15938" y="22925"/>
                </a:cubicBezTo>
                <a:cubicBezTo>
                  <a:pt x="15932" y="22925"/>
                  <a:pt x="16115" y="23070"/>
                  <a:pt x="16171" y="23120"/>
                </a:cubicBezTo>
                <a:cubicBezTo>
                  <a:pt x="16179" y="23127"/>
                  <a:pt x="16186" y="23134"/>
                  <a:pt x="16193" y="23140"/>
                </a:cubicBezTo>
                <a:lnTo>
                  <a:pt x="16193" y="23140"/>
                </a:lnTo>
                <a:cubicBezTo>
                  <a:pt x="16230" y="23176"/>
                  <a:pt x="16269" y="23210"/>
                  <a:pt x="16305" y="23247"/>
                </a:cubicBezTo>
                <a:cubicBezTo>
                  <a:pt x="16361" y="23306"/>
                  <a:pt x="16413" y="23376"/>
                  <a:pt x="16472" y="23428"/>
                </a:cubicBezTo>
                <a:lnTo>
                  <a:pt x="16472" y="23428"/>
                </a:lnTo>
                <a:cubicBezTo>
                  <a:pt x="16392" y="23356"/>
                  <a:pt x="16363" y="23330"/>
                  <a:pt x="16362" y="23330"/>
                </a:cubicBezTo>
                <a:lnTo>
                  <a:pt x="16362" y="23330"/>
                </a:lnTo>
                <a:cubicBezTo>
                  <a:pt x="16361" y="23330"/>
                  <a:pt x="16447" y="23411"/>
                  <a:pt x="16489" y="23467"/>
                </a:cubicBezTo>
                <a:cubicBezTo>
                  <a:pt x="16498" y="23480"/>
                  <a:pt x="16506" y="23493"/>
                  <a:pt x="16514" y="23507"/>
                </a:cubicBezTo>
                <a:lnTo>
                  <a:pt x="16514" y="23507"/>
                </a:lnTo>
                <a:cubicBezTo>
                  <a:pt x="16539" y="23572"/>
                  <a:pt x="16567" y="23639"/>
                  <a:pt x="16597" y="23700"/>
                </a:cubicBezTo>
                <a:cubicBezTo>
                  <a:pt x="16601" y="23708"/>
                  <a:pt x="16605" y="23715"/>
                  <a:pt x="16608" y="23721"/>
                </a:cubicBezTo>
                <a:lnTo>
                  <a:pt x="16608" y="23721"/>
                </a:lnTo>
                <a:cubicBezTo>
                  <a:pt x="16608" y="23723"/>
                  <a:pt x="16608" y="23724"/>
                  <a:pt x="16609" y="23726"/>
                </a:cubicBezTo>
                <a:cubicBezTo>
                  <a:pt x="16621" y="23802"/>
                  <a:pt x="16639" y="23878"/>
                  <a:pt x="16647" y="23956"/>
                </a:cubicBezTo>
                <a:cubicBezTo>
                  <a:pt x="16653" y="24025"/>
                  <a:pt x="16655" y="24092"/>
                  <a:pt x="16658" y="24160"/>
                </a:cubicBezTo>
                <a:cubicBezTo>
                  <a:pt x="16658" y="24162"/>
                  <a:pt x="16658" y="24163"/>
                  <a:pt x="16658" y="24164"/>
                </a:cubicBezTo>
                <a:lnTo>
                  <a:pt x="16658" y="24164"/>
                </a:lnTo>
                <a:cubicBezTo>
                  <a:pt x="16656" y="24191"/>
                  <a:pt x="16654" y="24219"/>
                  <a:pt x="16650" y="24245"/>
                </a:cubicBezTo>
                <a:cubicBezTo>
                  <a:pt x="16609" y="24560"/>
                  <a:pt x="16524" y="24868"/>
                  <a:pt x="16401" y="25160"/>
                </a:cubicBezTo>
                <a:cubicBezTo>
                  <a:pt x="16400" y="25163"/>
                  <a:pt x="16398" y="25166"/>
                  <a:pt x="16397" y="25169"/>
                </a:cubicBezTo>
                <a:lnTo>
                  <a:pt x="16397" y="25169"/>
                </a:lnTo>
                <a:cubicBezTo>
                  <a:pt x="16382" y="25201"/>
                  <a:pt x="16367" y="25233"/>
                  <a:pt x="16351" y="25264"/>
                </a:cubicBezTo>
                <a:cubicBezTo>
                  <a:pt x="16313" y="25339"/>
                  <a:pt x="16275" y="25413"/>
                  <a:pt x="16235" y="25486"/>
                </a:cubicBezTo>
                <a:cubicBezTo>
                  <a:pt x="16137" y="25664"/>
                  <a:pt x="16032" y="25835"/>
                  <a:pt x="15920" y="26001"/>
                </a:cubicBezTo>
                <a:cubicBezTo>
                  <a:pt x="15690" y="26344"/>
                  <a:pt x="15442" y="26673"/>
                  <a:pt x="15177" y="26991"/>
                </a:cubicBezTo>
                <a:cubicBezTo>
                  <a:pt x="13966" y="28456"/>
                  <a:pt x="12552" y="29742"/>
                  <a:pt x="11243" y="31118"/>
                </a:cubicBezTo>
                <a:cubicBezTo>
                  <a:pt x="10048" y="32372"/>
                  <a:pt x="8782" y="33752"/>
                  <a:pt x="8226" y="35431"/>
                </a:cubicBezTo>
                <a:cubicBezTo>
                  <a:pt x="7701" y="37022"/>
                  <a:pt x="8263" y="38848"/>
                  <a:pt x="9484" y="39968"/>
                </a:cubicBezTo>
                <a:cubicBezTo>
                  <a:pt x="9800" y="40258"/>
                  <a:pt x="10141" y="40502"/>
                  <a:pt x="10499" y="40704"/>
                </a:cubicBezTo>
                <a:lnTo>
                  <a:pt x="10499" y="40704"/>
                </a:lnTo>
                <a:cubicBezTo>
                  <a:pt x="10290" y="41706"/>
                  <a:pt x="10257" y="42744"/>
                  <a:pt x="10420" y="43759"/>
                </a:cubicBezTo>
                <a:cubicBezTo>
                  <a:pt x="10829" y="46302"/>
                  <a:pt x="12410" y="48773"/>
                  <a:pt x="14509" y="50262"/>
                </a:cubicBezTo>
                <a:cubicBezTo>
                  <a:pt x="16198" y="51460"/>
                  <a:pt x="18182" y="51989"/>
                  <a:pt x="20141" y="52561"/>
                </a:cubicBezTo>
                <a:cubicBezTo>
                  <a:pt x="20575" y="52687"/>
                  <a:pt x="21010" y="52820"/>
                  <a:pt x="21436" y="52973"/>
                </a:cubicBezTo>
                <a:cubicBezTo>
                  <a:pt x="21532" y="53007"/>
                  <a:pt x="21628" y="53042"/>
                  <a:pt x="21724" y="53079"/>
                </a:cubicBezTo>
                <a:cubicBezTo>
                  <a:pt x="21774" y="53099"/>
                  <a:pt x="21853" y="53132"/>
                  <a:pt x="21887" y="53146"/>
                </a:cubicBezTo>
                <a:lnTo>
                  <a:pt x="21887" y="53146"/>
                </a:lnTo>
                <a:cubicBezTo>
                  <a:pt x="22068" y="53227"/>
                  <a:pt x="22249" y="53310"/>
                  <a:pt x="22424" y="53403"/>
                </a:cubicBezTo>
                <a:cubicBezTo>
                  <a:pt x="22510" y="53448"/>
                  <a:pt x="22593" y="53496"/>
                  <a:pt x="22676" y="53544"/>
                </a:cubicBezTo>
                <a:cubicBezTo>
                  <a:pt x="22684" y="53548"/>
                  <a:pt x="22692" y="53552"/>
                  <a:pt x="22699" y="53556"/>
                </a:cubicBezTo>
                <a:lnTo>
                  <a:pt x="22699" y="53556"/>
                </a:lnTo>
                <a:cubicBezTo>
                  <a:pt x="22704" y="53560"/>
                  <a:pt x="22710" y="53565"/>
                  <a:pt x="22718" y="53571"/>
                </a:cubicBezTo>
                <a:cubicBezTo>
                  <a:pt x="22793" y="53628"/>
                  <a:pt x="22873" y="53678"/>
                  <a:pt x="22948" y="53735"/>
                </a:cubicBezTo>
                <a:cubicBezTo>
                  <a:pt x="23010" y="53783"/>
                  <a:pt x="23129" y="53916"/>
                  <a:pt x="23133" y="53916"/>
                </a:cubicBezTo>
                <a:cubicBezTo>
                  <a:pt x="23135" y="53916"/>
                  <a:pt x="23112" y="53888"/>
                  <a:pt x="23049" y="53811"/>
                </a:cubicBezTo>
                <a:lnTo>
                  <a:pt x="23049" y="53811"/>
                </a:lnTo>
                <a:cubicBezTo>
                  <a:pt x="23108" y="53882"/>
                  <a:pt x="23183" y="53941"/>
                  <a:pt x="23246" y="54007"/>
                </a:cubicBezTo>
                <a:cubicBezTo>
                  <a:pt x="23295" y="54059"/>
                  <a:pt x="23361" y="54139"/>
                  <a:pt x="23363" y="54139"/>
                </a:cubicBezTo>
                <a:cubicBezTo>
                  <a:pt x="23363" y="54139"/>
                  <a:pt x="23363" y="54139"/>
                  <a:pt x="23363" y="54139"/>
                </a:cubicBezTo>
                <a:lnTo>
                  <a:pt x="23363" y="54139"/>
                </a:lnTo>
                <a:cubicBezTo>
                  <a:pt x="23399" y="54187"/>
                  <a:pt x="23434" y="54236"/>
                  <a:pt x="23468" y="54285"/>
                </a:cubicBezTo>
                <a:cubicBezTo>
                  <a:pt x="23492" y="54319"/>
                  <a:pt x="23607" y="54516"/>
                  <a:pt x="23612" y="54516"/>
                </a:cubicBezTo>
                <a:cubicBezTo>
                  <a:pt x="23613" y="54516"/>
                  <a:pt x="23604" y="54497"/>
                  <a:pt x="23579" y="54448"/>
                </a:cubicBezTo>
                <a:lnTo>
                  <a:pt x="23579" y="54448"/>
                </a:lnTo>
                <a:cubicBezTo>
                  <a:pt x="24016" y="55277"/>
                  <a:pt x="24114" y="56167"/>
                  <a:pt x="24067" y="57165"/>
                </a:cubicBezTo>
                <a:cubicBezTo>
                  <a:pt x="24040" y="57731"/>
                  <a:pt x="24456" y="58196"/>
                  <a:pt x="24941" y="58443"/>
                </a:cubicBezTo>
                <a:cubicBezTo>
                  <a:pt x="25080" y="58514"/>
                  <a:pt x="25373" y="58604"/>
                  <a:pt x="25634" y="58604"/>
                </a:cubicBezTo>
                <a:cubicBezTo>
                  <a:pt x="25894" y="58604"/>
                  <a:pt x="26124" y="58515"/>
                  <a:pt x="26136" y="58231"/>
                </a:cubicBezTo>
                <a:cubicBezTo>
                  <a:pt x="26200" y="56865"/>
                  <a:pt x="26050" y="55539"/>
                  <a:pt x="25369" y="54330"/>
                </a:cubicBezTo>
                <a:cubicBezTo>
                  <a:pt x="24801" y="53318"/>
                  <a:pt x="23892" y="52555"/>
                  <a:pt x="22892" y="51992"/>
                </a:cubicBezTo>
                <a:cubicBezTo>
                  <a:pt x="20999" y="50926"/>
                  <a:pt x="18775" y="50634"/>
                  <a:pt x="16767" y="49853"/>
                </a:cubicBezTo>
                <a:lnTo>
                  <a:pt x="16767" y="49853"/>
                </a:lnTo>
                <a:cubicBezTo>
                  <a:pt x="16768" y="49853"/>
                  <a:pt x="16768" y="49853"/>
                  <a:pt x="16768" y="49853"/>
                </a:cubicBezTo>
                <a:cubicBezTo>
                  <a:pt x="16768" y="49853"/>
                  <a:pt x="16767" y="49853"/>
                  <a:pt x="16766" y="49852"/>
                </a:cubicBezTo>
                <a:lnTo>
                  <a:pt x="16766" y="49852"/>
                </a:lnTo>
                <a:cubicBezTo>
                  <a:pt x="16767" y="49853"/>
                  <a:pt x="16767" y="49853"/>
                  <a:pt x="16767" y="49853"/>
                </a:cubicBezTo>
                <a:lnTo>
                  <a:pt x="16767" y="49853"/>
                </a:lnTo>
                <a:cubicBezTo>
                  <a:pt x="16763" y="49851"/>
                  <a:pt x="16759" y="49849"/>
                  <a:pt x="16753" y="49847"/>
                </a:cubicBezTo>
                <a:lnTo>
                  <a:pt x="16753" y="49847"/>
                </a:lnTo>
                <a:cubicBezTo>
                  <a:pt x="16758" y="49849"/>
                  <a:pt x="16762" y="49851"/>
                  <a:pt x="16766" y="49852"/>
                </a:cubicBezTo>
                <a:lnTo>
                  <a:pt x="16766" y="49852"/>
                </a:lnTo>
                <a:cubicBezTo>
                  <a:pt x="16764" y="49852"/>
                  <a:pt x="16762" y="49851"/>
                  <a:pt x="16760" y="49850"/>
                </a:cubicBezTo>
                <a:cubicBezTo>
                  <a:pt x="16688" y="49822"/>
                  <a:pt x="16664" y="49812"/>
                  <a:pt x="16665" y="49812"/>
                </a:cubicBezTo>
                <a:lnTo>
                  <a:pt x="16665" y="49812"/>
                </a:lnTo>
                <a:cubicBezTo>
                  <a:pt x="16666" y="49812"/>
                  <a:pt x="16721" y="49833"/>
                  <a:pt x="16753" y="49847"/>
                </a:cubicBezTo>
                <a:lnTo>
                  <a:pt x="16753" y="49847"/>
                </a:lnTo>
                <a:cubicBezTo>
                  <a:pt x="16699" y="49823"/>
                  <a:pt x="16647" y="49800"/>
                  <a:pt x="16594" y="49777"/>
                </a:cubicBezTo>
                <a:cubicBezTo>
                  <a:pt x="16463" y="49716"/>
                  <a:pt x="16334" y="49658"/>
                  <a:pt x="16206" y="49595"/>
                </a:cubicBezTo>
                <a:cubicBezTo>
                  <a:pt x="16093" y="49539"/>
                  <a:pt x="15981" y="49479"/>
                  <a:pt x="15869" y="49419"/>
                </a:cubicBezTo>
                <a:cubicBezTo>
                  <a:pt x="15800" y="49380"/>
                  <a:pt x="15732" y="49341"/>
                  <a:pt x="15663" y="49302"/>
                </a:cubicBezTo>
                <a:cubicBezTo>
                  <a:pt x="15648" y="49294"/>
                  <a:pt x="15593" y="49260"/>
                  <a:pt x="15552" y="49234"/>
                </a:cubicBezTo>
                <a:lnTo>
                  <a:pt x="15552" y="49234"/>
                </a:lnTo>
                <a:cubicBezTo>
                  <a:pt x="15489" y="49190"/>
                  <a:pt x="15355" y="49099"/>
                  <a:pt x="15332" y="49082"/>
                </a:cubicBezTo>
                <a:cubicBezTo>
                  <a:pt x="15214" y="48997"/>
                  <a:pt x="15104" y="48906"/>
                  <a:pt x="14989" y="48818"/>
                </a:cubicBezTo>
                <a:cubicBezTo>
                  <a:pt x="14978" y="48810"/>
                  <a:pt x="14963" y="48798"/>
                  <a:pt x="14949" y="48786"/>
                </a:cubicBezTo>
                <a:lnTo>
                  <a:pt x="14949" y="48786"/>
                </a:lnTo>
                <a:cubicBezTo>
                  <a:pt x="14920" y="48759"/>
                  <a:pt x="14891" y="48733"/>
                  <a:pt x="14863" y="48706"/>
                </a:cubicBezTo>
                <a:cubicBezTo>
                  <a:pt x="14708" y="48559"/>
                  <a:pt x="14561" y="48404"/>
                  <a:pt x="14417" y="48246"/>
                </a:cubicBezTo>
                <a:cubicBezTo>
                  <a:pt x="13541" y="47289"/>
                  <a:pt x="12856" y="46101"/>
                  <a:pt x="12578" y="44799"/>
                </a:cubicBezTo>
                <a:cubicBezTo>
                  <a:pt x="12337" y="43674"/>
                  <a:pt x="12370" y="42521"/>
                  <a:pt x="12647" y="41430"/>
                </a:cubicBezTo>
                <a:lnTo>
                  <a:pt x="12647" y="41430"/>
                </a:lnTo>
                <a:cubicBezTo>
                  <a:pt x="13099" y="41503"/>
                  <a:pt x="13561" y="41535"/>
                  <a:pt x="14025" y="41535"/>
                </a:cubicBezTo>
                <a:cubicBezTo>
                  <a:pt x="14196" y="41535"/>
                  <a:pt x="14367" y="41531"/>
                  <a:pt x="14538" y="41522"/>
                </a:cubicBezTo>
                <a:cubicBezTo>
                  <a:pt x="16157" y="41439"/>
                  <a:pt x="17828" y="40974"/>
                  <a:pt x="19248" y="40191"/>
                </a:cubicBezTo>
                <a:cubicBezTo>
                  <a:pt x="20278" y="39623"/>
                  <a:pt x="21519" y="38687"/>
                  <a:pt x="21438" y="37370"/>
                </a:cubicBezTo>
                <a:cubicBezTo>
                  <a:pt x="21372" y="36302"/>
                  <a:pt x="20462" y="35607"/>
                  <a:pt x="19582" y="35159"/>
                </a:cubicBezTo>
                <a:cubicBezTo>
                  <a:pt x="18782" y="34755"/>
                  <a:pt x="17912" y="34539"/>
                  <a:pt x="17024" y="34539"/>
                </a:cubicBezTo>
                <a:cubicBezTo>
                  <a:pt x="16859" y="34539"/>
                  <a:pt x="16694" y="34547"/>
                  <a:pt x="16529" y="34562"/>
                </a:cubicBezTo>
                <a:cubicBezTo>
                  <a:pt x="14628" y="34734"/>
                  <a:pt x="12934" y="36006"/>
                  <a:pt x="11867" y="37533"/>
                </a:cubicBezTo>
                <a:cubicBezTo>
                  <a:pt x="11486" y="38078"/>
                  <a:pt x="11171" y="38666"/>
                  <a:pt x="10927" y="39283"/>
                </a:cubicBezTo>
                <a:lnTo>
                  <a:pt x="10927" y="39283"/>
                </a:lnTo>
                <a:cubicBezTo>
                  <a:pt x="10913" y="39274"/>
                  <a:pt x="10898" y="39266"/>
                  <a:pt x="10884" y="39258"/>
                </a:cubicBezTo>
                <a:lnTo>
                  <a:pt x="10884" y="39258"/>
                </a:lnTo>
                <a:cubicBezTo>
                  <a:pt x="10805" y="39194"/>
                  <a:pt x="10716" y="39124"/>
                  <a:pt x="10632" y="39067"/>
                </a:cubicBezTo>
                <a:lnTo>
                  <a:pt x="10632" y="39067"/>
                </a:lnTo>
                <a:cubicBezTo>
                  <a:pt x="10730" y="39132"/>
                  <a:pt x="10768" y="39156"/>
                  <a:pt x="10773" y="39156"/>
                </a:cubicBezTo>
                <a:cubicBezTo>
                  <a:pt x="10783" y="39156"/>
                  <a:pt x="10623" y="39036"/>
                  <a:pt x="10557" y="38971"/>
                </a:cubicBezTo>
                <a:cubicBezTo>
                  <a:pt x="10551" y="38965"/>
                  <a:pt x="10545" y="38959"/>
                  <a:pt x="10540" y="38955"/>
                </a:cubicBezTo>
                <a:lnTo>
                  <a:pt x="10540" y="38955"/>
                </a:lnTo>
                <a:cubicBezTo>
                  <a:pt x="10533" y="38942"/>
                  <a:pt x="10524" y="38925"/>
                  <a:pt x="10511" y="38904"/>
                </a:cubicBezTo>
                <a:cubicBezTo>
                  <a:pt x="10481" y="38856"/>
                  <a:pt x="10390" y="38677"/>
                  <a:pt x="10384" y="38677"/>
                </a:cubicBezTo>
                <a:lnTo>
                  <a:pt x="10384" y="38677"/>
                </a:lnTo>
                <a:cubicBezTo>
                  <a:pt x="10382" y="38677"/>
                  <a:pt x="10392" y="38704"/>
                  <a:pt x="10425" y="38778"/>
                </a:cubicBezTo>
                <a:cubicBezTo>
                  <a:pt x="10375" y="38666"/>
                  <a:pt x="10322" y="38557"/>
                  <a:pt x="10281" y="38444"/>
                </a:cubicBezTo>
                <a:cubicBezTo>
                  <a:pt x="10263" y="38396"/>
                  <a:pt x="10247" y="38350"/>
                  <a:pt x="10231" y="38302"/>
                </a:cubicBezTo>
                <a:cubicBezTo>
                  <a:pt x="10224" y="38279"/>
                  <a:pt x="10219" y="38265"/>
                  <a:pt x="10216" y="38257"/>
                </a:cubicBezTo>
                <a:lnTo>
                  <a:pt x="10216" y="38257"/>
                </a:lnTo>
                <a:cubicBezTo>
                  <a:pt x="10213" y="38243"/>
                  <a:pt x="10210" y="38222"/>
                  <a:pt x="10204" y="38191"/>
                </a:cubicBezTo>
                <a:cubicBezTo>
                  <a:pt x="10161" y="37963"/>
                  <a:pt x="10131" y="37731"/>
                  <a:pt x="10113" y="37498"/>
                </a:cubicBezTo>
                <a:cubicBezTo>
                  <a:pt x="10109" y="37437"/>
                  <a:pt x="10105" y="37412"/>
                  <a:pt x="10102" y="37404"/>
                </a:cubicBezTo>
                <a:lnTo>
                  <a:pt x="10102" y="37404"/>
                </a:lnTo>
                <a:cubicBezTo>
                  <a:pt x="10105" y="37397"/>
                  <a:pt x="10111" y="37373"/>
                  <a:pt x="10119" y="37308"/>
                </a:cubicBezTo>
                <a:cubicBezTo>
                  <a:pt x="10135" y="37183"/>
                  <a:pt x="10151" y="37060"/>
                  <a:pt x="10177" y="36937"/>
                </a:cubicBezTo>
                <a:cubicBezTo>
                  <a:pt x="10287" y="36409"/>
                  <a:pt x="10437" y="36087"/>
                  <a:pt x="10667" y="35674"/>
                </a:cubicBezTo>
                <a:cubicBezTo>
                  <a:pt x="11890" y="33488"/>
                  <a:pt x="13912" y="31792"/>
                  <a:pt x="15633" y="30014"/>
                </a:cubicBezTo>
                <a:cubicBezTo>
                  <a:pt x="16970" y="28632"/>
                  <a:pt x="18959" y="26726"/>
                  <a:pt x="18729" y="24603"/>
                </a:cubicBezTo>
                <a:cubicBezTo>
                  <a:pt x="18673" y="24080"/>
                  <a:pt x="18455" y="23566"/>
                  <a:pt x="18158" y="23136"/>
                </a:cubicBezTo>
                <a:cubicBezTo>
                  <a:pt x="17990" y="22893"/>
                  <a:pt x="17799" y="22668"/>
                  <a:pt x="17588" y="22461"/>
                </a:cubicBezTo>
                <a:cubicBezTo>
                  <a:pt x="17529" y="22403"/>
                  <a:pt x="17338" y="22232"/>
                  <a:pt x="17261" y="22162"/>
                </a:cubicBezTo>
                <a:lnTo>
                  <a:pt x="17261" y="22162"/>
                </a:lnTo>
                <a:cubicBezTo>
                  <a:pt x="17099" y="22016"/>
                  <a:pt x="16938" y="21868"/>
                  <a:pt x="16764" y="21738"/>
                </a:cubicBezTo>
                <a:cubicBezTo>
                  <a:pt x="15822" y="21037"/>
                  <a:pt x="14720" y="20736"/>
                  <a:pt x="13579" y="20736"/>
                </a:cubicBezTo>
                <a:cubicBezTo>
                  <a:pt x="13382" y="20736"/>
                  <a:pt x="13184" y="20745"/>
                  <a:pt x="12985" y="20762"/>
                </a:cubicBezTo>
                <a:cubicBezTo>
                  <a:pt x="10516" y="20980"/>
                  <a:pt x="8273" y="22299"/>
                  <a:pt x="5785" y="22422"/>
                </a:cubicBezTo>
                <a:cubicBezTo>
                  <a:pt x="5771" y="22423"/>
                  <a:pt x="5759" y="22423"/>
                  <a:pt x="5749" y="22424"/>
                </a:cubicBezTo>
                <a:lnTo>
                  <a:pt x="5749" y="22424"/>
                </a:lnTo>
                <a:cubicBezTo>
                  <a:pt x="5666" y="22424"/>
                  <a:pt x="5584" y="22422"/>
                  <a:pt x="5501" y="22419"/>
                </a:cubicBezTo>
                <a:cubicBezTo>
                  <a:pt x="5373" y="22414"/>
                  <a:pt x="5247" y="22405"/>
                  <a:pt x="5119" y="22390"/>
                </a:cubicBezTo>
                <a:cubicBezTo>
                  <a:pt x="5049" y="22382"/>
                  <a:pt x="4980" y="22371"/>
                  <a:pt x="4910" y="22362"/>
                </a:cubicBezTo>
                <a:cubicBezTo>
                  <a:pt x="4892" y="22359"/>
                  <a:pt x="4878" y="22358"/>
                  <a:pt x="4865" y="22356"/>
                </a:cubicBezTo>
                <a:lnTo>
                  <a:pt x="4865" y="22356"/>
                </a:lnTo>
                <a:cubicBezTo>
                  <a:pt x="4721" y="22321"/>
                  <a:pt x="4582" y="22268"/>
                  <a:pt x="4437" y="22231"/>
                </a:cubicBezTo>
                <a:cubicBezTo>
                  <a:pt x="4429" y="22228"/>
                  <a:pt x="4422" y="22227"/>
                  <a:pt x="4415" y="22225"/>
                </a:cubicBezTo>
                <a:lnTo>
                  <a:pt x="4415" y="22225"/>
                </a:lnTo>
                <a:cubicBezTo>
                  <a:pt x="4356" y="22197"/>
                  <a:pt x="4298" y="22170"/>
                  <a:pt x="4241" y="22141"/>
                </a:cubicBezTo>
                <a:cubicBezTo>
                  <a:pt x="4189" y="22115"/>
                  <a:pt x="4140" y="22084"/>
                  <a:pt x="4087" y="22058"/>
                </a:cubicBezTo>
                <a:cubicBezTo>
                  <a:pt x="4082" y="22056"/>
                  <a:pt x="4077" y="22053"/>
                  <a:pt x="4073" y="22051"/>
                </a:cubicBezTo>
                <a:lnTo>
                  <a:pt x="4073" y="22051"/>
                </a:lnTo>
                <a:cubicBezTo>
                  <a:pt x="4068" y="22047"/>
                  <a:pt x="4064" y="22043"/>
                  <a:pt x="4058" y="22039"/>
                </a:cubicBezTo>
                <a:cubicBezTo>
                  <a:pt x="4018" y="22004"/>
                  <a:pt x="3859" y="21880"/>
                  <a:pt x="3808" y="21845"/>
                </a:cubicBezTo>
                <a:lnTo>
                  <a:pt x="3808" y="21845"/>
                </a:lnTo>
                <a:cubicBezTo>
                  <a:pt x="3771" y="21810"/>
                  <a:pt x="3728" y="21770"/>
                  <a:pt x="3726" y="21767"/>
                </a:cubicBezTo>
                <a:cubicBezTo>
                  <a:pt x="3654" y="21697"/>
                  <a:pt x="3589" y="21623"/>
                  <a:pt x="3522" y="21550"/>
                </a:cubicBezTo>
                <a:cubicBezTo>
                  <a:pt x="3508" y="21535"/>
                  <a:pt x="3497" y="21523"/>
                  <a:pt x="3487" y="21512"/>
                </a:cubicBezTo>
                <a:lnTo>
                  <a:pt x="3487" y="21512"/>
                </a:lnTo>
                <a:cubicBezTo>
                  <a:pt x="3484" y="21507"/>
                  <a:pt x="3479" y="21501"/>
                  <a:pt x="3474" y="21494"/>
                </a:cubicBezTo>
                <a:cubicBezTo>
                  <a:pt x="3419" y="21422"/>
                  <a:pt x="3365" y="21349"/>
                  <a:pt x="3314" y="21275"/>
                </a:cubicBezTo>
                <a:cubicBezTo>
                  <a:pt x="3205" y="21117"/>
                  <a:pt x="3102" y="20952"/>
                  <a:pt x="3007" y="20785"/>
                </a:cubicBezTo>
                <a:cubicBezTo>
                  <a:pt x="2931" y="20649"/>
                  <a:pt x="2868" y="20515"/>
                  <a:pt x="2779" y="20344"/>
                </a:cubicBezTo>
                <a:cubicBezTo>
                  <a:pt x="2748" y="20284"/>
                  <a:pt x="2728" y="20247"/>
                  <a:pt x="2717" y="20227"/>
                </a:cubicBezTo>
                <a:lnTo>
                  <a:pt x="2717" y="20227"/>
                </a:lnTo>
                <a:cubicBezTo>
                  <a:pt x="2679" y="20148"/>
                  <a:pt x="2641" y="20070"/>
                  <a:pt x="2605" y="19989"/>
                </a:cubicBezTo>
                <a:cubicBezTo>
                  <a:pt x="2351" y="19411"/>
                  <a:pt x="2266" y="19037"/>
                  <a:pt x="2194" y="18361"/>
                </a:cubicBezTo>
                <a:cubicBezTo>
                  <a:pt x="1887" y="15500"/>
                  <a:pt x="3049" y="12454"/>
                  <a:pt x="4320" y="9923"/>
                </a:cubicBezTo>
                <a:cubicBezTo>
                  <a:pt x="5638" y="7298"/>
                  <a:pt x="7329" y="4706"/>
                  <a:pt x="9493" y="2696"/>
                </a:cubicBezTo>
                <a:cubicBezTo>
                  <a:pt x="9857" y="2356"/>
                  <a:pt x="10252" y="2047"/>
                  <a:pt x="10671" y="1776"/>
                </a:cubicBezTo>
                <a:cubicBezTo>
                  <a:pt x="11456" y="1270"/>
                  <a:pt x="10251" y="1"/>
                  <a:pt x="9409" y="1"/>
                </a:cubicBezTo>
                <a:close/>
              </a:path>
            </a:pathLst>
          </a:custGeom>
          <a:solidFill>
            <a:srgbClr val="DE80D7"/>
          </a:solidFill>
          <a:ln cap="flat" cmpd="sng" w="19050">
            <a:solidFill>
              <a:srgbClr val="19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 flipH="1">
            <a:off x="6833426" y="-828692"/>
            <a:ext cx="748453" cy="1751944"/>
          </a:xfrm>
          <a:custGeom>
            <a:rect b="b" l="l" r="r" t="t"/>
            <a:pathLst>
              <a:path extrusionOk="0" h="60464" w="25831">
                <a:moveTo>
                  <a:pt x="14353" y="21284"/>
                </a:moveTo>
                <a:cubicBezTo>
                  <a:pt x="14354" y="21284"/>
                  <a:pt x="14354" y="21284"/>
                  <a:pt x="14354" y="21284"/>
                </a:cubicBezTo>
                <a:cubicBezTo>
                  <a:pt x="14354" y="21284"/>
                  <a:pt x="14354" y="21284"/>
                  <a:pt x="14353" y="21284"/>
                </a:cubicBezTo>
                <a:close/>
                <a:moveTo>
                  <a:pt x="14972" y="22124"/>
                </a:moveTo>
                <a:cubicBezTo>
                  <a:pt x="14973" y="22126"/>
                  <a:pt x="14974" y="22128"/>
                  <a:pt x="14974" y="22130"/>
                </a:cubicBezTo>
                <a:lnTo>
                  <a:pt x="14974" y="22130"/>
                </a:lnTo>
                <a:cubicBezTo>
                  <a:pt x="14974" y="22128"/>
                  <a:pt x="14973" y="22126"/>
                  <a:pt x="14972" y="22124"/>
                </a:cubicBezTo>
                <a:close/>
                <a:moveTo>
                  <a:pt x="14144" y="21194"/>
                </a:moveTo>
                <a:cubicBezTo>
                  <a:pt x="14170" y="21203"/>
                  <a:pt x="14227" y="21221"/>
                  <a:pt x="14276" y="21236"/>
                </a:cubicBezTo>
                <a:lnTo>
                  <a:pt x="14276" y="21236"/>
                </a:lnTo>
                <a:cubicBezTo>
                  <a:pt x="14312" y="21272"/>
                  <a:pt x="14362" y="21305"/>
                  <a:pt x="14404" y="21335"/>
                </a:cubicBezTo>
                <a:cubicBezTo>
                  <a:pt x="14411" y="21341"/>
                  <a:pt x="14417" y="21345"/>
                  <a:pt x="14421" y="21347"/>
                </a:cubicBezTo>
                <a:lnTo>
                  <a:pt x="14421" y="21347"/>
                </a:lnTo>
                <a:cubicBezTo>
                  <a:pt x="14423" y="21349"/>
                  <a:pt x="14425" y="21352"/>
                  <a:pt x="14428" y="21354"/>
                </a:cubicBezTo>
                <a:cubicBezTo>
                  <a:pt x="14614" y="21565"/>
                  <a:pt x="14726" y="21709"/>
                  <a:pt x="14822" y="21872"/>
                </a:cubicBezTo>
                <a:cubicBezTo>
                  <a:pt x="14873" y="21958"/>
                  <a:pt x="14921" y="22046"/>
                  <a:pt x="14971" y="22134"/>
                </a:cubicBezTo>
                <a:cubicBezTo>
                  <a:pt x="14977" y="22145"/>
                  <a:pt x="14986" y="22167"/>
                  <a:pt x="14994" y="22184"/>
                </a:cubicBezTo>
                <a:lnTo>
                  <a:pt x="14994" y="22184"/>
                </a:lnTo>
                <a:cubicBezTo>
                  <a:pt x="15007" y="22225"/>
                  <a:pt x="15019" y="22267"/>
                  <a:pt x="15030" y="22308"/>
                </a:cubicBezTo>
                <a:cubicBezTo>
                  <a:pt x="15054" y="22396"/>
                  <a:pt x="15071" y="22485"/>
                  <a:pt x="15086" y="22573"/>
                </a:cubicBezTo>
                <a:cubicBezTo>
                  <a:pt x="15088" y="22587"/>
                  <a:pt x="15091" y="22624"/>
                  <a:pt x="15093" y="22643"/>
                </a:cubicBezTo>
                <a:lnTo>
                  <a:pt x="15093" y="22643"/>
                </a:lnTo>
                <a:cubicBezTo>
                  <a:pt x="15094" y="22677"/>
                  <a:pt x="15095" y="22713"/>
                  <a:pt x="15094" y="22746"/>
                </a:cubicBezTo>
                <a:cubicBezTo>
                  <a:pt x="15087" y="22963"/>
                  <a:pt x="15062" y="23180"/>
                  <a:pt x="15017" y="23393"/>
                </a:cubicBezTo>
                <a:cubicBezTo>
                  <a:pt x="14942" y="23741"/>
                  <a:pt x="14761" y="24150"/>
                  <a:pt x="14549" y="24538"/>
                </a:cubicBezTo>
                <a:cubicBezTo>
                  <a:pt x="13546" y="26367"/>
                  <a:pt x="11836" y="27877"/>
                  <a:pt x="10089" y="28978"/>
                </a:cubicBezTo>
                <a:cubicBezTo>
                  <a:pt x="9781" y="29172"/>
                  <a:pt x="9606" y="29280"/>
                  <a:pt x="9368" y="29395"/>
                </a:cubicBezTo>
                <a:lnTo>
                  <a:pt x="9368" y="29395"/>
                </a:lnTo>
                <a:cubicBezTo>
                  <a:pt x="9239" y="28649"/>
                  <a:pt x="9206" y="27758"/>
                  <a:pt x="9386" y="26920"/>
                </a:cubicBezTo>
                <a:cubicBezTo>
                  <a:pt x="9414" y="26780"/>
                  <a:pt x="9453" y="26641"/>
                  <a:pt x="9499" y="26505"/>
                </a:cubicBezTo>
                <a:cubicBezTo>
                  <a:pt x="9574" y="26289"/>
                  <a:pt x="9657" y="26075"/>
                  <a:pt x="9748" y="25864"/>
                </a:cubicBezTo>
                <a:cubicBezTo>
                  <a:pt x="9946" y="25406"/>
                  <a:pt x="10175" y="24960"/>
                  <a:pt x="10431" y="24529"/>
                </a:cubicBezTo>
                <a:cubicBezTo>
                  <a:pt x="10950" y="23648"/>
                  <a:pt x="11550" y="22826"/>
                  <a:pt x="12309" y="22147"/>
                </a:cubicBezTo>
                <a:cubicBezTo>
                  <a:pt x="12471" y="22001"/>
                  <a:pt x="12640" y="21864"/>
                  <a:pt x="12817" y="21735"/>
                </a:cubicBezTo>
                <a:cubicBezTo>
                  <a:pt x="12913" y="21666"/>
                  <a:pt x="13012" y="21600"/>
                  <a:pt x="13113" y="21537"/>
                </a:cubicBezTo>
                <a:cubicBezTo>
                  <a:pt x="13258" y="21444"/>
                  <a:pt x="13201" y="21477"/>
                  <a:pt x="13292" y="21434"/>
                </a:cubicBezTo>
                <a:cubicBezTo>
                  <a:pt x="13474" y="21350"/>
                  <a:pt x="13662" y="21279"/>
                  <a:pt x="13857" y="21227"/>
                </a:cubicBezTo>
                <a:cubicBezTo>
                  <a:pt x="13862" y="21225"/>
                  <a:pt x="13866" y="21224"/>
                  <a:pt x="13869" y="21223"/>
                </a:cubicBezTo>
                <a:lnTo>
                  <a:pt x="13869" y="21223"/>
                </a:lnTo>
                <a:cubicBezTo>
                  <a:pt x="13898" y="21219"/>
                  <a:pt x="13928" y="21214"/>
                  <a:pt x="13956" y="21212"/>
                </a:cubicBezTo>
                <a:cubicBezTo>
                  <a:pt x="14002" y="21209"/>
                  <a:pt x="14060" y="21209"/>
                  <a:pt x="14106" y="21201"/>
                </a:cubicBezTo>
                <a:lnTo>
                  <a:pt x="14106" y="21201"/>
                </a:lnTo>
                <a:cubicBezTo>
                  <a:pt x="14186" y="21216"/>
                  <a:pt x="14246" y="21232"/>
                  <a:pt x="14250" y="21232"/>
                </a:cubicBezTo>
                <a:cubicBezTo>
                  <a:pt x="14254" y="21232"/>
                  <a:pt x="14224" y="21222"/>
                  <a:pt x="14144" y="21194"/>
                </a:cubicBezTo>
                <a:lnTo>
                  <a:pt x="14144" y="21194"/>
                </a:lnTo>
                <a:cubicBezTo>
                  <a:pt x="14144" y="21194"/>
                  <a:pt x="14144" y="21194"/>
                  <a:pt x="14144" y="21194"/>
                </a:cubicBezTo>
                <a:close/>
                <a:moveTo>
                  <a:pt x="4782" y="29721"/>
                </a:moveTo>
                <a:cubicBezTo>
                  <a:pt x="4783" y="29721"/>
                  <a:pt x="4784" y="29721"/>
                  <a:pt x="4786" y="29722"/>
                </a:cubicBezTo>
                <a:lnTo>
                  <a:pt x="4786" y="29722"/>
                </a:lnTo>
                <a:cubicBezTo>
                  <a:pt x="4784" y="29721"/>
                  <a:pt x="4783" y="29721"/>
                  <a:pt x="4782" y="29721"/>
                </a:cubicBezTo>
                <a:close/>
                <a:moveTo>
                  <a:pt x="4807" y="29729"/>
                </a:moveTo>
                <a:cubicBezTo>
                  <a:pt x="4858" y="29748"/>
                  <a:pt x="4915" y="29780"/>
                  <a:pt x="4910" y="29780"/>
                </a:cubicBezTo>
                <a:cubicBezTo>
                  <a:pt x="4907" y="29780"/>
                  <a:pt x="4879" y="29767"/>
                  <a:pt x="4807" y="29729"/>
                </a:cubicBezTo>
                <a:close/>
                <a:moveTo>
                  <a:pt x="17346" y="35867"/>
                </a:moveTo>
                <a:cubicBezTo>
                  <a:pt x="17350" y="35867"/>
                  <a:pt x="17373" y="35889"/>
                  <a:pt x="17429" y="35954"/>
                </a:cubicBezTo>
                <a:lnTo>
                  <a:pt x="17429" y="35954"/>
                </a:lnTo>
                <a:cubicBezTo>
                  <a:pt x="17385" y="35925"/>
                  <a:pt x="17339" y="35867"/>
                  <a:pt x="17346" y="35867"/>
                </a:cubicBezTo>
                <a:close/>
                <a:moveTo>
                  <a:pt x="17569" y="36120"/>
                </a:moveTo>
                <a:cubicBezTo>
                  <a:pt x="17608" y="36168"/>
                  <a:pt x="17629" y="36219"/>
                  <a:pt x="17630" y="36232"/>
                </a:cubicBezTo>
                <a:lnTo>
                  <a:pt x="17630" y="36232"/>
                </a:lnTo>
                <a:cubicBezTo>
                  <a:pt x="17607" y="36195"/>
                  <a:pt x="17586" y="36158"/>
                  <a:pt x="17569" y="36120"/>
                </a:cubicBezTo>
                <a:close/>
                <a:moveTo>
                  <a:pt x="17781" y="36484"/>
                </a:moveTo>
                <a:lnTo>
                  <a:pt x="17781" y="36484"/>
                </a:lnTo>
                <a:cubicBezTo>
                  <a:pt x="17785" y="36496"/>
                  <a:pt x="17789" y="36508"/>
                  <a:pt x="17793" y="36519"/>
                </a:cubicBezTo>
                <a:lnTo>
                  <a:pt x="17793" y="36519"/>
                </a:lnTo>
                <a:cubicBezTo>
                  <a:pt x="17789" y="36509"/>
                  <a:pt x="17785" y="36497"/>
                  <a:pt x="17781" y="36484"/>
                </a:cubicBezTo>
                <a:close/>
                <a:moveTo>
                  <a:pt x="17796" y="36527"/>
                </a:moveTo>
                <a:cubicBezTo>
                  <a:pt x="17809" y="36560"/>
                  <a:pt x="17817" y="36584"/>
                  <a:pt x="17817" y="36584"/>
                </a:cubicBezTo>
                <a:cubicBezTo>
                  <a:pt x="17816" y="36584"/>
                  <a:pt x="17810" y="36567"/>
                  <a:pt x="17796" y="36527"/>
                </a:cubicBezTo>
                <a:close/>
                <a:moveTo>
                  <a:pt x="17985" y="37409"/>
                </a:moveTo>
                <a:cubicBezTo>
                  <a:pt x="17985" y="37411"/>
                  <a:pt x="17985" y="37413"/>
                  <a:pt x="17985" y="37414"/>
                </a:cubicBezTo>
                <a:cubicBezTo>
                  <a:pt x="17985" y="37413"/>
                  <a:pt x="17985" y="37411"/>
                  <a:pt x="17985" y="37409"/>
                </a:cubicBezTo>
                <a:close/>
                <a:moveTo>
                  <a:pt x="9734" y="1"/>
                </a:moveTo>
                <a:cubicBezTo>
                  <a:pt x="9543" y="1"/>
                  <a:pt x="9367" y="52"/>
                  <a:pt x="9231" y="170"/>
                </a:cubicBezTo>
                <a:lnTo>
                  <a:pt x="9231" y="173"/>
                </a:lnTo>
                <a:cubicBezTo>
                  <a:pt x="8296" y="981"/>
                  <a:pt x="7563" y="2042"/>
                  <a:pt x="6908" y="3084"/>
                </a:cubicBezTo>
                <a:cubicBezTo>
                  <a:pt x="6018" y="4499"/>
                  <a:pt x="5258" y="5999"/>
                  <a:pt x="4569" y="7521"/>
                </a:cubicBezTo>
                <a:cubicBezTo>
                  <a:pt x="2968" y="11066"/>
                  <a:pt x="1706" y="14822"/>
                  <a:pt x="986" y="18648"/>
                </a:cubicBezTo>
                <a:cubicBezTo>
                  <a:pt x="401" y="21749"/>
                  <a:pt x="0" y="25390"/>
                  <a:pt x="1411" y="28336"/>
                </a:cubicBezTo>
                <a:cubicBezTo>
                  <a:pt x="2074" y="29719"/>
                  <a:pt x="3230" y="30775"/>
                  <a:pt x="4652" y="31339"/>
                </a:cubicBezTo>
                <a:cubicBezTo>
                  <a:pt x="5448" y="31655"/>
                  <a:pt x="6286" y="31781"/>
                  <a:pt x="7129" y="31781"/>
                </a:cubicBezTo>
                <a:cubicBezTo>
                  <a:pt x="7534" y="31781"/>
                  <a:pt x="7940" y="31752"/>
                  <a:pt x="8343" y="31701"/>
                </a:cubicBezTo>
                <a:lnTo>
                  <a:pt x="8343" y="31701"/>
                </a:lnTo>
                <a:cubicBezTo>
                  <a:pt x="8977" y="32515"/>
                  <a:pt x="9817" y="33157"/>
                  <a:pt x="10776" y="33606"/>
                </a:cubicBezTo>
                <a:cubicBezTo>
                  <a:pt x="12086" y="34221"/>
                  <a:pt x="13477" y="34524"/>
                  <a:pt x="14870" y="34884"/>
                </a:cubicBezTo>
                <a:cubicBezTo>
                  <a:pt x="15477" y="35042"/>
                  <a:pt x="16061" y="35238"/>
                  <a:pt x="16650" y="35451"/>
                </a:cubicBezTo>
                <a:lnTo>
                  <a:pt x="16650" y="35451"/>
                </a:lnTo>
                <a:cubicBezTo>
                  <a:pt x="16700" y="35476"/>
                  <a:pt x="16752" y="35500"/>
                  <a:pt x="16803" y="35526"/>
                </a:cubicBezTo>
                <a:cubicBezTo>
                  <a:pt x="16925" y="35588"/>
                  <a:pt x="17039" y="35663"/>
                  <a:pt x="17158" y="35729"/>
                </a:cubicBezTo>
                <a:lnTo>
                  <a:pt x="17158" y="35729"/>
                </a:lnTo>
                <a:cubicBezTo>
                  <a:pt x="17208" y="35769"/>
                  <a:pt x="17259" y="35806"/>
                  <a:pt x="17308" y="35846"/>
                </a:cubicBezTo>
                <a:cubicBezTo>
                  <a:pt x="17345" y="35876"/>
                  <a:pt x="17387" y="35928"/>
                  <a:pt x="17430" y="35955"/>
                </a:cubicBezTo>
                <a:lnTo>
                  <a:pt x="17430" y="35955"/>
                </a:lnTo>
                <a:cubicBezTo>
                  <a:pt x="17473" y="36007"/>
                  <a:pt x="17517" y="36058"/>
                  <a:pt x="17560" y="36109"/>
                </a:cubicBezTo>
                <a:cubicBezTo>
                  <a:pt x="17563" y="36112"/>
                  <a:pt x="17566" y="36116"/>
                  <a:pt x="17569" y="36119"/>
                </a:cubicBezTo>
                <a:lnTo>
                  <a:pt x="17569" y="36119"/>
                </a:lnTo>
                <a:cubicBezTo>
                  <a:pt x="17565" y="36111"/>
                  <a:pt x="17562" y="36103"/>
                  <a:pt x="17559" y="36095"/>
                </a:cubicBezTo>
                <a:lnTo>
                  <a:pt x="17559" y="36095"/>
                </a:lnTo>
                <a:cubicBezTo>
                  <a:pt x="17562" y="36103"/>
                  <a:pt x="17566" y="36112"/>
                  <a:pt x="17569" y="36120"/>
                </a:cubicBezTo>
                <a:lnTo>
                  <a:pt x="17569" y="36120"/>
                </a:lnTo>
                <a:cubicBezTo>
                  <a:pt x="17569" y="36120"/>
                  <a:pt x="17569" y="36119"/>
                  <a:pt x="17569" y="36119"/>
                </a:cubicBezTo>
                <a:lnTo>
                  <a:pt x="17569" y="36119"/>
                </a:lnTo>
                <a:cubicBezTo>
                  <a:pt x="17604" y="36204"/>
                  <a:pt x="17623" y="36235"/>
                  <a:pt x="17628" y="36235"/>
                </a:cubicBezTo>
                <a:cubicBezTo>
                  <a:pt x="17629" y="36235"/>
                  <a:pt x="17630" y="36234"/>
                  <a:pt x="17630" y="36232"/>
                </a:cubicBezTo>
                <a:lnTo>
                  <a:pt x="17630" y="36232"/>
                </a:lnTo>
                <a:cubicBezTo>
                  <a:pt x="17675" y="36308"/>
                  <a:pt x="17727" y="36383"/>
                  <a:pt x="17765" y="36459"/>
                </a:cubicBezTo>
                <a:cubicBezTo>
                  <a:pt x="17777" y="36483"/>
                  <a:pt x="17787" y="36507"/>
                  <a:pt x="17796" y="36527"/>
                </a:cubicBezTo>
                <a:lnTo>
                  <a:pt x="17796" y="36527"/>
                </a:lnTo>
                <a:cubicBezTo>
                  <a:pt x="17815" y="36584"/>
                  <a:pt x="17835" y="36640"/>
                  <a:pt x="17851" y="36697"/>
                </a:cubicBezTo>
                <a:cubicBezTo>
                  <a:pt x="17896" y="36849"/>
                  <a:pt x="17931" y="37004"/>
                  <a:pt x="17955" y="37162"/>
                </a:cubicBezTo>
                <a:cubicBezTo>
                  <a:pt x="17965" y="37227"/>
                  <a:pt x="17973" y="37294"/>
                  <a:pt x="17980" y="37360"/>
                </a:cubicBezTo>
                <a:lnTo>
                  <a:pt x="17980" y="37360"/>
                </a:lnTo>
                <a:cubicBezTo>
                  <a:pt x="17978" y="37345"/>
                  <a:pt x="17977" y="37339"/>
                  <a:pt x="17977" y="37339"/>
                </a:cubicBezTo>
                <a:lnTo>
                  <a:pt x="17977" y="37339"/>
                </a:lnTo>
                <a:cubicBezTo>
                  <a:pt x="17975" y="37339"/>
                  <a:pt x="17986" y="37489"/>
                  <a:pt x="17988" y="37531"/>
                </a:cubicBezTo>
                <a:cubicBezTo>
                  <a:pt x="17992" y="37739"/>
                  <a:pt x="17985" y="37945"/>
                  <a:pt x="17968" y="38152"/>
                </a:cubicBezTo>
                <a:cubicBezTo>
                  <a:pt x="17926" y="38613"/>
                  <a:pt x="17849" y="39068"/>
                  <a:pt x="17738" y="39517"/>
                </a:cubicBezTo>
                <a:cubicBezTo>
                  <a:pt x="17100" y="42140"/>
                  <a:pt x="15452" y="44289"/>
                  <a:pt x="14164" y="46616"/>
                </a:cubicBezTo>
                <a:cubicBezTo>
                  <a:pt x="12796" y="49087"/>
                  <a:pt x="11733" y="51966"/>
                  <a:pt x="13044" y="54692"/>
                </a:cubicBezTo>
                <a:cubicBezTo>
                  <a:pt x="13768" y="56195"/>
                  <a:pt x="15054" y="57465"/>
                  <a:pt x="16581" y="58131"/>
                </a:cubicBezTo>
                <a:cubicBezTo>
                  <a:pt x="17907" y="58709"/>
                  <a:pt x="19330" y="58799"/>
                  <a:pt x="20752" y="58927"/>
                </a:cubicBezTo>
                <a:cubicBezTo>
                  <a:pt x="21083" y="58957"/>
                  <a:pt x="21414" y="58992"/>
                  <a:pt x="21743" y="59042"/>
                </a:cubicBezTo>
                <a:cubicBezTo>
                  <a:pt x="22019" y="59083"/>
                  <a:pt x="22345" y="59149"/>
                  <a:pt x="22477" y="59189"/>
                </a:cubicBezTo>
                <a:cubicBezTo>
                  <a:pt x="22634" y="59235"/>
                  <a:pt x="22787" y="59288"/>
                  <a:pt x="22941" y="59344"/>
                </a:cubicBezTo>
                <a:cubicBezTo>
                  <a:pt x="22960" y="59350"/>
                  <a:pt x="23053" y="59392"/>
                  <a:pt x="23056" y="59392"/>
                </a:cubicBezTo>
                <a:cubicBezTo>
                  <a:pt x="23056" y="59392"/>
                  <a:pt x="23056" y="59392"/>
                  <a:pt x="23056" y="59392"/>
                </a:cubicBezTo>
                <a:lnTo>
                  <a:pt x="23056" y="59392"/>
                </a:lnTo>
                <a:cubicBezTo>
                  <a:pt x="23108" y="59417"/>
                  <a:pt x="23159" y="59443"/>
                  <a:pt x="23209" y="59471"/>
                </a:cubicBezTo>
                <a:cubicBezTo>
                  <a:pt x="23396" y="59570"/>
                  <a:pt x="23589" y="59687"/>
                  <a:pt x="23771" y="59864"/>
                </a:cubicBezTo>
                <a:cubicBezTo>
                  <a:pt x="24085" y="60168"/>
                  <a:pt x="24534" y="60464"/>
                  <a:pt x="24991" y="60464"/>
                </a:cubicBezTo>
                <a:cubicBezTo>
                  <a:pt x="25105" y="60464"/>
                  <a:pt x="25219" y="60445"/>
                  <a:pt x="25332" y="60404"/>
                </a:cubicBezTo>
                <a:cubicBezTo>
                  <a:pt x="25831" y="60222"/>
                  <a:pt x="25805" y="59609"/>
                  <a:pt x="25462" y="59276"/>
                </a:cubicBezTo>
                <a:cubicBezTo>
                  <a:pt x="24319" y="58168"/>
                  <a:pt x="22955" y="57554"/>
                  <a:pt x="21386" y="57310"/>
                </a:cubicBezTo>
                <a:cubicBezTo>
                  <a:pt x="20177" y="57120"/>
                  <a:pt x="18802" y="57152"/>
                  <a:pt x="17685" y="56867"/>
                </a:cubicBezTo>
                <a:cubicBezTo>
                  <a:pt x="17163" y="56735"/>
                  <a:pt x="16720" y="56542"/>
                  <a:pt x="16335" y="56232"/>
                </a:cubicBezTo>
                <a:cubicBezTo>
                  <a:pt x="15864" y="55850"/>
                  <a:pt x="15431" y="55292"/>
                  <a:pt x="15132" y="54724"/>
                </a:cubicBezTo>
                <a:cubicBezTo>
                  <a:pt x="14560" y="53634"/>
                  <a:pt x="14539" y="52407"/>
                  <a:pt x="14801" y="51227"/>
                </a:cubicBezTo>
                <a:cubicBezTo>
                  <a:pt x="15392" y="48554"/>
                  <a:pt x="17202" y="46265"/>
                  <a:pt x="18517" y="43918"/>
                </a:cubicBezTo>
                <a:cubicBezTo>
                  <a:pt x="19477" y="42204"/>
                  <a:pt x="20305" y="40076"/>
                  <a:pt x="20188" y="38069"/>
                </a:cubicBezTo>
                <a:cubicBezTo>
                  <a:pt x="20097" y="36493"/>
                  <a:pt x="19294" y="35274"/>
                  <a:pt x="17977" y="34429"/>
                </a:cubicBezTo>
                <a:cubicBezTo>
                  <a:pt x="16899" y="33737"/>
                  <a:pt x="15619" y="33424"/>
                  <a:pt x="14391" y="33120"/>
                </a:cubicBezTo>
                <a:cubicBezTo>
                  <a:pt x="13766" y="32965"/>
                  <a:pt x="13142" y="32815"/>
                  <a:pt x="12528" y="32623"/>
                </a:cubicBezTo>
                <a:cubicBezTo>
                  <a:pt x="12220" y="32528"/>
                  <a:pt x="11915" y="32422"/>
                  <a:pt x="11616" y="32301"/>
                </a:cubicBezTo>
                <a:cubicBezTo>
                  <a:pt x="11582" y="32287"/>
                  <a:pt x="11538" y="32274"/>
                  <a:pt x="11497" y="32258"/>
                </a:cubicBezTo>
                <a:lnTo>
                  <a:pt x="11497" y="32258"/>
                </a:lnTo>
                <a:cubicBezTo>
                  <a:pt x="11475" y="32243"/>
                  <a:pt x="11451" y="32229"/>
                  <a:pt x="11429" y="32218"/>
                </a:cubicBezTo>
                <a:cubicBezTo>
                  <a:pt x="11285" y="32144"/>
                  <a:pt x="11140" y="32072"/>
                  <a:pt x="11001" y="31991"/>
                </a:cubicBezTo>
                <a:cubicBezTo>
                  <a:pt x="10944" y="31958"/>
                  <a:pt x="10888" y="31922"/>
                  <a:pt x="10831" y="31890"/>
                </a:cubicBezTo>
                <a:lnTo>
                  <a:pt x="10831" y="31890"/>
                </a:lnTo>
                <a:cubicBezTo>
                  <a:pt x="10713" y="31800"/>
                  <a:pt x="10593" y="31716"/>
                  <a:pt x="10480" y="31620"/>
                </a:cubicBezTo>
                <a:cubicBezTo>
                  <a:pt x="10448" y="31593"/>
                  <a:pt x="10416" y="31564"/>
                  <a:pt x="10384" y="31535"/>
                </a:cubicBezTo>
                <a:lnTo>
                  <a:pt x="10384" y="31535"/>
                </a:lnTo>
                <a:cubicBezTo>
                  <a:pt x="10399" y="31550"/>
                  <a:pt x="10405" y="31557"/>
                  <a:pt x="10404" y="31557"/>
                </a:cubicBezTo>
                <a:cubicBezTo>
                  <a:pt x="10401" y="31557"/>
                  <a:pt x="10378" y="31537"/>
                  <a:pt x="10337" y="31493"/>
                </a:cubicBezTo>
                <a:lnTo>
                  <a:pt x="10337" y="31493"/>
                </a:lnTo>
                <a:cubicBezTo>
                  <a:pt x="10353" y="31507"/>
                  <a:pt x="10368" y="31521"/>
                  <a:pt x="10384" y="31535"/>
                </a:cubicBezTo>
                <a:lnTo>
                  <a:pt x="10384" y="31535"/>
                </a:lnTo>
                <a:cubicBezTo>
                  <a:pt x="10372" y="31524"/>
                  <a:pt x="10356" y="31508"/>
                  <a:pt x="10333" y="31489"/>
                </a:cubicBezTo>
                <a:lnTo>
                  <a:pt x="10333" y="31489"/>
                </a:lnTo>
                <a:cubicBezTo>
                  <a:pt x="10335" y="31490"/>
                  <a:pt x="10336" y="31491"/>
                  <a:pt x="10337" y="31493"/>
                </a:cubicBezTo>
                <a:lnTo>
                  <a:pt x="10337" y="31493"/>
                </a:lnTo>
                <a:cubicBezTo>
                  <a:pt x="10324" y="31482"/>
                  <a:pt x="10312" y="31471"/>
                  <a:pt x="10300" y="31460"/>
                </a:cubicBezTo>
                <a:lnTo>
                  <a:pt x="10300" y="31460"/>
                </a:lnTo>
                <a:cubicBezTo>
                  <a:pt x="10312" y="31471"/>
                  <a:pt x="10323" y="31480"/>
                  <a:pt x="10333" y="31489"/>
                </a:cubicBezTo>
                <a:lnTo>
                  <a:pt x="10333" y="31489"/>
                </a:lnTo>
                <a:cubicBezTo>
                  <a:pt x="10329" y="31485"/>
                  <a:pt x="10325" y="31480"/>
                  <a:pt x="10320" y="31475"/>
                </a:cubicBezTo>
                <a:cubicBezTo>
                  <a:pt x="10275" y="31425"/>
                  <a:pt x="10232" y="31374"/>
                  <a:pt x="10190" y="31324"/>
                </a:cubicBezTo>
                <a:lnTo>
                  <a:pt x="10190" y="31324"/>
                </a:lnTo>
                <a:cubicBezTo>
                  <a:pt x="10339" y="31271"/>
                  <a:pt x="10485" y="31210"/>
                  <a:pt x="10629" y="31144"/>
                </a:cubicBezTo>
                <a:cubicBezTo>
                  <a:pt x="11084" y="30932"/>
                  <a:pt x="11526" y="30690"/>
                  <a:pt x="11948" y="30417"/>
                </a:cubicBezTo>
                <a:cubicBezTo>
                  <a:pt x="12907" y="29809"/>
                  <a:pt x="13797" y="29083"/>
                  <a:pt x="14600" y="28281"/>
                </a:cubicBezTo>
                <a:cubicBezTo>
                  <a:pt x="15988" y="26898"/>
                  <a:pt x="17752" y="24786"/>
                  <a:pt x="17218" y="22656"/>
                </a:cubicBezTo>
                <a:cubicBezTo>
                  <a:pt x="16773" y="20878"/>
                  <a:pt x="15040" y="19461"/>
                  <a:pt x="13254" y="19461"/>
                </a:cubicBezTo>
                <a:cubicBezTo>
                  <a:pt x="12761" y="19461"/>
                  <a:pt x="12264" y="19568"/>
                  <a:pt x="11788" y="19806"/>
                </a:cubicBezTo>
                <a:cubicBezTo>
                  <a:pt x="9881" y="20762"/>
                  <a:pt x="8485" y="22808"/>
                  <a:pt x="7660" y="24724"/>
                </a:cubicBezTo>
                <a:cubicBezTo>
                  <a:pt x="6966" y="26337"/>
                  <a:pt x="6845" y="28259"/>
                  <a:pt x="7404" y="29942"/>
                </a:cubicBezTo>
                <a:lnTo>
                  <a:pt x="7404" y="29942"/>
                </a:lnTo>
                <a:cubicBezTo>
                  <a:pt x="7265" y="29960"/>
                  <a:pt x="7126" y="29976"/>
                  <a:pt x="6988" y="29987"/>
                </a:cubicBezTo>
                <a:cubicBezTo>
                  <a:pt x="6817" y="30002"/>
                  <a:pt x="6646" y="30011"/>
                  <a:pt x="6475" y="30016"/>
                </a:cubicBezTo>
                <a:cubicBezTo>
                  <a:pt x="6454" y="30017"/>
                  <a:pt x="6432" y="30017"/>
                  <a:pt x="6411" y="30017"/>
                </a:cubicBezTo>
                <a:cubicBezTo>
                  <a:pt x="6373" y="30017"/>
                  <a:pt x="6336" y="30016"/>
                  <a:pt x="6298" y="30016"/>
                </a:cubicBezTo>
                <a:cubicBezTo>
                  <a:pt x="6263" y="30016"/>
                  <a:pt x="6229" y="30017"/>
                  <a:pt x="6194" y="30018"/>
                </a:cubicBezTo>
                <a:cubicBezTo>
                  <a:pt x="6185" y="30018"/>
                  <a:pt x="6178" y="30018"/>
                  <a:pt x="6172" y="30019"/>
                </a:cubicBezTo>
                <a:lnTo>
                  <a:pt x="6172" y="30019"/>
                </a:lnTo>
                <a:cubicBezTo>
                  <a:pt x="6159" y="30018"/>
                  <a:pt x="6143" y="30016"/>
                  <a:pt x="6124" y="30015"/>
                </a:cubicBezTo>
                <a:cubicBezTo>
                  <a:pt x="5962" y="30000"/>
                  <a:pt x="5801" y="29986"/>
                  <a:pt x="5641" y="29962"/>
                </a:cubicBezTo>
                <a:cubicBezTo>
                  <a:pt x="5569" y="29952"/>
                  <a:pt x="5497" y="29938"/>
                  <a:pt x="5425" y="29927"/>
                </a:cubicBezTo>
                <a:cubicBezTo>
                  <a:pt x="5404" y="29922"/>
                  <a:pt x="5383" y="29917"/>
                  <a:pt x="5361" y="29912"/>
                </a:cubicBezTo>
                <a:lnTo>
                  <a:pt x="5361" y="29912"/>
                </a:lnTo>
                <a:cubicBezTo>
                  <a:pt x="5235" y="29864"/>
                  <a:pt x="5095" y="29839"/>
                  <a:pt x="4967" y="29793"/>
                </a:cubicBezTo>
                <a:cubicBezTo>
                  <a:pt x="4912" y="29773"/>
                  <a:pt x="4859" y="29746"/>
                  <a:pt x="4805" y="29728"/>
                </a:cubicBezTo>
                <a:lnTo>
                  <a:pt x="4805" y="29728"/>
                </a:lnTo>
                <a:cubicBezTo>
                  <a:pt x="4801" y="29726"/>
                  <a:pt x="4796" y="29723"/>
                  <a:pt x="4791" y="29721"/>
                </a:cubicBezTo>
                <a:cubicBezTo>
                  <a:pt x="4681" y="29662"/>
                  <a:pt x="4573" y="29589"/>
                  <a:pt x="4462" y="29533"/>
                </a:cubicBezTo>
                <a:lnTo>
                  <a:pt x="4462" y="29533"/>
                </a:lnTo>
                <a:cubicBezTo>
                  <a:pt x="4409" y="29493"/>
                  <a:pt x="4355" y="29453"/>
                  <a:pt x="4304" y="29411"/>
                </a:cubicBezTo>
                <a:cubicBezTo>
                  <a:pt x="4255" y="29371"/>
                  <a:pt x="4209" y="29330"/>
                  <a:pt x="4161" y="29290"/>
                </a:cubicBezTo>
                <a:lnTo>
                  <a:pt x="4161" y="29290"/>
                </a:lnTo>
                <a:cubicBezTo>
                  <a:pt x="4074" y="29187"/>
                  <a:pt x="3976" y="29092"/>
                  <a:pt x="3890" y="28986"/>
                </a:cubicBezTo>
                <a:cubicBezTo>
                  <a:pt x="3852" y="28938"/>
                  <a:pt x="3816" y="28888"/>
                  <a:pt x="3776" y="28840"/>
                </a:cubicBezTo>
                <a:lnTo>
                  <a:pt x="3776" y="28840"/>
                </a:lnTo>
                <a:cubicBezTo>
                  <a:pt x="3704" y="28714"/>
                  <a:pt x="3621" y="28596"/>
                  <a:pt x="3552" y="28468"/>
                </a:cubicBezTo>
                <a:cubicBezTo>
                  <a:pt x="3483" y="28342"/>
                  <a:pt x="3417" y="28214"/>
                  <a:pt x="3358" y="28082"/>
                </a:cubicBezTo>
                <a:cubicBezTo>
                  <a:pt x="3330" y="28019"/>
                  <a:pt x="3304" y="27955"/>
                  <a:pt x="3277" y="27893"/>
                </a:cubicBezTo>
                <a:cubicBezTo>
                  <a:pt x="3275" y="27890"/>
                  <a:pt x="3274" y="27887"/>
                  <a:pt x="3272" y="27884"/>
                </a:cubicBezTo>
                <a:lnTo>
                  <a:pt x="3272" y="27884"/>
                </a:lnTo>
                <a:cubicBezTo>
                  <a:pt x="3263" y="27860"/>
                  <a:pt x="3255" y="27837"/>
                  <a:pt x="3246" y="27813"/>
                </a:cubicBezTo>
                <a:cubicBezTo>
                  <a:pt x="3031" y="27192"/>
                  <a:pt x="2881" y="26553"/>
                  <a:pt x="2798" y="25901"/>
                </a:cubicBezTo>
                <a:cubicBezTo>
                  <a:pt x="2774" y="25728"/>
                  <a:pt x="2756" y="25556"/>
                  <a:pt x="2738" y="25382"/>
                </a:cubicBezTo>
                <a:cubicBezTo>
                  <a:pt x="2736" y="25356"/>
                  <a:pt x="2734" y="25339"/>
                  <a:pt x="2733" y="25326"/>
                </a:cubicBezTo>
                <a:lnTo>
                  <a:pt x="2733" y="25326"/>
                </a:lnTo>
                <a:cubicBezTo>
                  <a:pt x="2733" y="25320"/>
                  <a:pt x="2732" y="25299"/>
                  <a:pt x="2729" y="25246"/>
                </a:cubicBezTo>
                <a:cubicBezTo>
                  <a:pt x="2722" y="25149"/>
                  <a:pt x="2716" y="25053"/>
                  <a:pt x="2713" y="24955"/>
                </a:cubicBezTo>
                <a:cubicBezTo>
                  <a:pt x="2694" y="24567"/>
                  <a:pt x="2690" y="24179"/>
                  <a:pt x="2698" y="23791"/>
                </a:cubicBezTo>
                <a:cubicBezTo>
                  <a:pt x="2719" y="22957"/>
                  <a:pt x="2783" y="22126"/>
                  <a:pt x="2890" y="21299"/>
                </a:cubicBezTo>
                <a:cubicBezTo>
                  <a:pt x="3357" y="17632"/>
                  <a:pt x="4406" y="14162"/>
                  <a:pt x="5766" y="10761"/>
                </a:cubicBezTo>
                <a:cubicBezTo>
                  <a:pt x="6900" y="7918"/>
                  <a:pt x="8229" y="4980"/>
                  <a:pt x="10153" y="2571"/>
                </a:cubicBezTo>
                <a:cubicBezTo>
                  <a:pt x="10192" y="2521"/>
                  <a:pt x="10232" y="2472"/>
                  <a:pt x="10272" y="2422"/>
                </a:cubicBezTo>
                <a:cubicBezTo>
                  <a:pt x="10293" y="2397"/>
                  <a:pt x="10316" y="2371"/>
                  <a:pt x="10337" y="2345"/>
                </a:cubicBezTo>
                <a:lnTo>
                  <a:pt x="10337" y="2345"/>
                </a:lnTo>
                <a:cubicBezTo>
                  <a:pt x="10410" y="2262"/>
                  <a:pt x="10484" y="2180"/>
                  <a:pt x="10560" y="2099"/>
                </a:cubicBezTo>
                <a:cubicBezTo>
                  <a:pt x="10715" y="1935"/>
                  <a:pt x="10876" y="1778"/>
                  <a:pt x="11047" y="1630"/>
                </a:cubicBezTo>
                <a:cubicBezTo>
                  <a:pt x="11750" y="1024"/>
                  <a:pt x="10588" y="1"/>
                  <a:pt x="9734" y="1"/>
                </a:cubicBezTo>
                <a:close/>
              </a:path>
            </a:pathLst>
          </a:custGeom>
          <a:solidFill>
            <a:srgbClr val="FFBD39"/>
          </a:solidFill>
          <a:ln cap="flat" cmpd="sng" w="19050">
            <a:solidFill>
              <a:srgbClr val="19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3678713" y="-180573"/>
            <a:ext cx="463049" cy="786208"/>
          </a:xfrm>
          <a:custGeom>
            <a:rect b="b" l="l" r="r" t="t"/>
            <a:pathLst>
              <a:path extrusionOk="0" h="27134" w="15981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rgbClr val="FF92AF"/>
          </a:solidFill>
          <a:ln cap="flat" cmpd="sng" w="19050">
            <a:solidFill>
              <a:srgbClr val="19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 flipH="1">
            <a:off x="8428888" y="993463"/>
            <a:ext cx="520101" cy="621050"/>
          </a:xfrm>
          <a:custGeom>
            <a:rect b="b" l="l" r="r" t="t"/>
            <a:pathLst>
              <a:path extrusionOk="0" h="21434" w="1795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rgbClr val="B0EFDE"/>
          </a:solidFill>
          <a:ln cap="flat" cmpd="sng" w="19050">
            <a:solidFill>
              <a:srgbClr val="19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 flipH="1" rot="2225305">
            <a:off x="141257" y="4090784"/>
            <a:ext cx="435765" cy="1423073"/>
          </a:xfrm>
          <a:custGeom>
            <a:rect b="b" l="l" r="r" t="t"/>
            <a:pathLst>
              <a:path extrusionOk="0" h="49116" w="1504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rgbClr val="B0EFDE"/>
          </a:solidFill>
          <a:ln cap="flat" cmpd="sng" w="19050">
            <a:solidFill>
              <a:srgbClr val="19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 txBox="1"/>
          <p:nvPr>
            <p:ph type="ctrTitle"/>
          </p:nvPr>
        </p:nvSpPr>
        <p:spPr>
          <a:xfrm>
            <a:off x="3117600" y="1391250"/>
            <a:ext cx="5308800" cy="2180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3117600" y="3647550"/>
            <a:ext cx="5308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1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298" name="Google Shape;298;p11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11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11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11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11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11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11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11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11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11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11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11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11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11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11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11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11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11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11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11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11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11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11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11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11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11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11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11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6" name="Google Shape;326;p11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8" name="Google Shape;32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13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332" name="Google Shape;332;p13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13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13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13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13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13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13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13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13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13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13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13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13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13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13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13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13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13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13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13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13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13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13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13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13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13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13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13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0" name="Google Shape;360;p13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3"/>
          <p:cNvSpPr txBox="1"/>
          <p:nvPr>
            <p:ph hasCustomPrompt="1" type="title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/>
          <p:nvPr>
            <p:ph idx="1" type="subTitle"/>
          </p:nvPr>
        </p:nvSpPr>
        <p:spPr>
          <a:xfrm>
            <a:off x="7200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13"/>
          <p:cNvSpPr txBox="1"/>
          <p:nvPr>
            <p:ph hasCustomPrompt="1" idx="2" type="title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idx="3" type="subTitle"/>
          </p:nvPr>
        </p:nvSpPr>
        <p:spPr>
          <a:xfrm>
            <a:off x="34038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3"/>
          <p:cNvSpPr txBox="1"/>
          <p:nvPr>
            <p:ph hasCustomPrompt="1" idx="4" type="title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6" name="Google Shape;366;p13"/>
          <p:cNvSpPr txBox="1"/>
          <p:nvPr>
            <p:ph idx="5" type="subTitle"/>
          </p:nvPr>
        </p:nvSpPr>
        <p:spPr>
          <a:xfrm>
            <a:off x="60876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13"/>
          <p:cNvSpPr txBox="1"/>
          <p:nvPr>
            <p:ph hasCustomPrompt="1" idx="6" type="title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/>
          <p:nvPr>
            <p:ph idx="7" type="subTitle"/>
          </p:nvPr>
        </p:nvSpPr>
        <p:spPr>
          <a:xfrm>
            <a:off x="7200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3"/>
          <p:cNvSpPr txBox="1"/>
          <p:nvPr>
            <p:ph hasCustomPrompt="1" idx="8" type="title"/>
          </p:nvPr>
        </p:nvSpPr>
        <p:spPr>
          <a:xfrm>
            <a:off x="3403800" y="2939000"/>
            <a:ext cx="1275300" cy="593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/>
          <p:nvPr>
            <p:ph idx="9" type="subTitle"/>
          </p:nvPr>
        </p:nvSpPr>
        <p:spPr>
          <a:xfrm>
            <a:off x="34038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3"/>
          <p:cNvSpPr txBox="1"/>
          <p:nvPr>
            <p:ph hasCustomPrompt="1" idx="13" type="title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/>
          <p:nvPr>
            <p:ph idx="14" type="subTitle"/>
          </p:nvPr>
        </p:nvSpPr>
        <p:spPr>
          <a:xfrm>
            <a:off x="60876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13"/>
          <p:cNvSpPr txBox="1"/>
          <p:nvPr>
            <p:ph idx="15" type="subTitle"/>
          </p:nvPr>
        </p:nvSpPr>
        <p:spPr>
          <a:xfrm>
            <a:off x="7151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74" name="Google Shape;374;p13"/>
          <p:cNvSpPr txBox="1"/>
          <p:nvPr>
            <p:ph idx="16" type="subTitle"/>
          </p:nvPr>
        </p:nvSpPr>
        <p:spPr>
          <a:xfrm>
            <a:off x="34038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75" name="Google Shape;375;p13"/>
          <p:cNvSpPr txBox="1"/>
          <p:nvPr>
            <p:ph idx="17" type="subTitle"/>
          </p:nvPr>
        </p:nvSpPr>
        <p:spPr>
          <a:xfrm>
            <a:off x="60925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76" name="Google Shape;376;p13"/>
          <p:cNvSpPr txBox="1"/>
          <p:nvPr>
            <p:ph idx="18" type="subTitle"/>
          </p:nvPr>
        </p:nvSpPr>
        <p:spPr>
          <a:xfrm>
            <a:off x="7151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77" name="Google Shape;377;p13"/>
          <p:cNvSpPr txBox="1"/>
          <p:nvPr>
            <p:ph idx="19" type="subTitle"/>
          </p:nvPr>
        </p:nvSpPr>
        <p:spPr>
          <a:xfrm>
            <a:off x="34038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78" name="Google Shape;378;p13"/>
          <p:cNvSpPr txBox="1"/>
          <p:nvPr>
            <p:ph idx="20" type="subTitle"/>
          </p:nvPr>
        </p:nvSpPr>
        <p:spPr>
          <a:xfrm>
            <a:off x="60925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79" name="Google Shape;379;p13"/>
          <p:cNvSpPr txBox="1"/>
          <p:nvPr>
            <p:ph idx="21" type="title"/>
          </p:nvPr>
        </p:nvSpPr>
        <p:spPr>
          <a:xfrm>
            <a:off x="720000" y="597425"/>
            <a:ext cx="7704000" cy="1008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14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382" name="Google Shape;382;p14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14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14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14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14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14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14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14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14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14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14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14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14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14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14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14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14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14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14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14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14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14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14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14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14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14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14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14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0" name="Google Shape;410;p14"/>
          <p:cNvGrpSpPr/>
          <p:nvPr/>
        </p:nvGrpSpPr>
        <p:grpSpPr>
          <a:xfrm flipH="1" rot="10800000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411" name="Google Shape;411;p14"/>
            <p:cNvSpPr/>
            <p:nvPr/>
          </p:nvSpPr>
          <p:spPr>
            <a:xfrm>
              <a:off x="165315" y="2970308"/>
              <a:ext cx="340398" cy="375255"/>
            </a:xfrm>
            <a:custGeom>
              <a:rect b="b" l="l" r="r" t="t"/>
              <a:pathLst>
                <a:path extrusionOk="0" h="12951" w="11748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rgbClr val="2C2C75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-44062" y="3571652"/>
              <a:ext cx="759174" cy="1698051"/>
            </a:xfrm>
            <a:custGeom>
              <a:rect b="b" l="l" r="r" t="t"/>
              <a:pathLst>
                <a:path extrusionOk="0" h="58604" w="26201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715099" y="-749742"/>
              <a:ext cx="748453" cy="1751944"/>
            </a:xfrm>
            <a:custGeom>
              <a:rect b="b" l="l" r="r" t="t"/>
              <a:pathLst>
                <a:path extrusionOk="0" h="60464" w="25831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rgbClr val="FFBD39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rect b="b" l="l" r="r" t="t"/>
              <a:pathLst>
                <a:path extrusionOk="0" h="49116" w="1504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rgbClr val="B0EFDE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8054827" y="-79728"/>
              <a:ext cx="1054835" cy="1431162"/>
            </a:xfrm>
            <a:custGeom>
              <a:rect b="b" l="l" r="r" t="t"/>
              <a:pathLst>
                <a:path extrusionOk="0" h="49393" w="36405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rgbClr val="FFBD39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8877766" y="3133802"/>
              <a:ext cx="463049" cy="786208"/>
            </a:xfrm>
            <a:custGeom>
              <a:rect b="b" l="l" r="r" t="t"/>
              <a:pathLst>
                <a:path extrusionOk="0" h="27134" w="15981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rgbClr val="FF92AF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4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4"/>
          <p:cNvSpPr txBox="1"/>
          <p:nvPr>
            <p:ph type="title"/>
          </p:nvPr>
        </p:nvSpPr>
        <p:spPr>
          <a:xfrm>
            <a:off x="720000" y="557127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3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49" name="Google Shape;49;p3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3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3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3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3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3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3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3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3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7" name="Google Shape;77;p3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4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83" name="Google Shape;83;p4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4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4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4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4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4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4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4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4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" name="Google Shape;96;p4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4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4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4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4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4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4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4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4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4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4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4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4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4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4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1" name="Google Shape;111;p4"/>
          <p:cNvGrpSpPr/>
          <p:nvPr/>
        </p:nvGrpSpPr>
        <p:grpSpPr>
          <a:xfrm flipH="1"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112" name="Google Shape;112;p4"/>
            <p:cNvSpPr/>
            <p:nvPr/>
          </p:nvSpPr>
          <p:spPr>
            <a:xfrm>
              <a:off x="165315" y="2970308"/>
              <a:ext cx="340398" cy="375255"/>
            </a:xfrm>
            <a:custGeom>
              <a:rect b="b" l="l" r="r" t="t"/>
              <a:pathLst>
                <a:path extrusionOk="0" h="12951" w="11748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rgbClr val="2C2C75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-44062" y="3571652"/>
              <a:ext cx="759174" cy="1698051"/>
            </a:xfrm>
            <a:custGeom>
              <a:rect b="b" l="l" r="r" t="t"/>
              <a:pathLst>
                <a:path extrusionOk="0" h="58604" w="26201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715099" y="-749742"/>
              <a:ext cx="748453" cy="1751944"/>
            </a:xfrm>
            <a:custGeom>
              <a:rect b="b" l="l" r="r" t="t"/>
              <a:pathLst>
                <a:path extrusionOk="0" h="60464" w="25831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rgbClr val="FFBD39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rect b="b" l="l" r="r" t="t"/>
              <a:pathLst>
                <a:path extrusionOk="0" h="49116" w="1504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rgbClr val="B0EFDE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054827" y="-79728"/>
              <a:ext cx="1054835" cy="1431162"/>
            </a:xfrm>
            <a:custGeom>
              <a:rect b="b" l="l" r="r" t="t"/>
              <a:pathLst>
                <a:path extrusionOk="0" h="49393" w="36405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rgbClr val="FFBD39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877766" y="3133802"/>
              <a:ext cx="463049" cy="786208"/>
            </a:xfrm>
            <a:custGeom>
              <a:rect b="b" l="l" r="r" t="t"/>
              <a:pathLst>
                <a:path extrusionOk="0" h="27134" w="15981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rgbClr val="FF92AF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4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 txBox="1"/>
          <p:nvPr>
            <p:ph type="title"/>
          </p:nvPr>
        </p:nvSpPr>
        <p:spPr>
          <a:xfrm>
            <a:off x="720000" y="597425"/>
            <a:ext cx="7704000" cy="1008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0" name="Google Shape;120;p4"/>
          <p:cNvSpPr txBox="1"/>
          <p:nvPr>
            <p:ph idx="1" type="body"/>
          </p:nvPr>
        </p:nvSpPr>
        <p:spPr>
          <a:xfrm>
            <a:off x="720000" y="1935738"/>
            <a:ext cx="7704000" cy="21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5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123" name="Google Shape;123;p5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5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5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5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5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5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5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5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5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5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5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5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5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5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5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5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5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5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5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5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5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5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5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5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5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5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5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5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5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53" name="Google Shape;153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54" name="Google Shape;154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"/>
          <p:cNvSpPr txBox="1"/>
          <p:nvPr>
            <p:ph type="title"/>
          </p:nvPr>
        </p:nvSpPr>
        <p:spPr>
          <a:xfrm>
            <a:off x="720000" y="597425"/>
            <a:ext cx="7704000" cy="1008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6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159" name="Google Shape;159;p6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6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6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6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6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6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6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6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6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6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6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6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6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6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6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6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6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6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6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6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6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6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6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6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6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6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6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6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7" name="Google Shape;187;p6"/>
          <p:cNvGrpSpPr/>
          <p:nvPr/>
        </p:nvGrpSpPr>
        <p:grpSpPr>
          <a:xfrm>
            <a:off x="-44062" y="-749742"/>
            <a:ext cx="9384877" cy="6019445"/>
            <a:chOff x="-44062" y="-749742"/>
            <a:chExt cx="9384877" cy="6019445"/>
          </a:xfrm>
        </p:grpSpPr>
        <p:sp>
          <p:nvSpPr>
            <p:cNvPr id="188" name="Google Shape;188;p6"/>
            <p:cNvSpPr/>
            <p:nvPr/>
          </p:nvSpPr>
          <p:spPr>
            <a:xfrm>
              <a:off x="165315" y="2970308"/>
              <a:ext cx="340398" cy="375255"/>
            </a:xfrm>
            <a:custGeom>
              <a:rect b="b" l="l" r="r" t="t"/>
              <a:pathLst>
                <a:path extrusionOk="0" h="12951" w="11748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rgbClr val="2C2C75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-44062" y="3571652"/>
              <a:ext cx="759174" cy="1698051"/>
            </a:xfrm>
            <a:custGeom>
              <a:rect b="b" l="l" r="r" t="t"/>
              <a:pathLst>
                <a:path extrusionOk="0" h="58604" w="26201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715099" y="-749742"/>
              <a:ext cx="748453" cy="1751944"/>
            </a:xfrm>
            <a:custGeom>
              <a:rect b="b" l="l" r="r" t="t"/>
              <a:pathLst>
                <a:path extrusionOk="0" h="60464" w="25831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rgbClr val="FFBD39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rect b="b" l="l" r="r" t="t"/>
              <a:pathLst>
                <a:path extrusionOk="0" h="49116" w="1504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rgbClr val="B0EFDE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054827" y="-79728"/>
              <a:ext cx="1054835" cy="1431162"/>
            </a:xfrm>
            <a:custGeom>
              <a:rect b="b" l="l" r="r" t="t"/>
              <a:pathLst>
                <a:path extrusionOk="0" h="49393" w="36405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rgbClr val="FFBD39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877766" y="3133802"/>
              <a:ext cx="463049" cy="786208"/>
            </a:xfrm>
            <a:custGeom>
              <a:rect b="b" l="l" r="r" t="t"/>
              <a:pathLst>
                <a:path extrusionOk="0" h="27134" w="15981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rgbClr val="FF92AF"/>
            </a:solidFill>
            <a:ln cap="flat" cmpd="sng" w="19050">
              <a:solidFill>
                <a:srgbClr val="1916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6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"/>
          <p:cNvSpPr txBox="1"/>
          <p:nvPr>
            <p:ph type="title"/>
          </p:nvPr>
        </p:nvSpPr>
        <p:spPr>
          <a:xfrm>
            <a:off x="720000" y="557127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7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198" name="Google Shape;198;p7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7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7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7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7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7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7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7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7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7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7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7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7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7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7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7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7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7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7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7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7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7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7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7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6" name="Google Shape;226;p7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8" name="Google Shape;228;p7"/>
          <p:cNvSpPr txBox="1"/>
          <p:nvPr>
            <p:ph idx="1" type="body"/>
          </p:nvPr>
        </p:nvSpPr>
        <p:spPr>
          <a:xfrm>
            <a:off x="720000" y="1152475"/>
            <a:ext cx="517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8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231" name="Google Shape;231;p8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8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8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8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8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8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8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8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8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8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8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8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8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8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8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8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8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8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8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8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8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8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8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8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8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8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8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8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9" name="Google Shape;259;p8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9"/>
          <p:cNvGrpSpPr/>
          <p:nvPr/>
        </p:nvGrpSpPr>
        <p:grpSpPr>
          <a:xfrm>
            <a:off x="10900" y="0"/>
            <a:ext cx="9142800" cy="5143500"/>
            <a:chOff x="10900" y="0"/>
            <a:chExt cx="9142800" cy="5143500"/>
          </a:xfrm>
        </p:grpSpPr>
        <p:cxnSp>
          <p:nvCxnSpPr>
            <p:cNvPr id="263" name="Google Shape;263;p9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9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9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9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9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9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9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9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9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9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9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9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9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9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9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9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9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9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9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9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9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9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9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9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9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9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9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9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cap="flat" cmpd="sng" w="28575">
              <a:solidFill>
                <a:srgbClr val="9FAB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1" name="Google Shape;291;p9"/>
          <p:cNvSpPr/>
          <p:nvPr/>
        </p:nvSpPr>
        <p:spPr>
          <a:xfrm>
            <a:off x="367676" y="348709"/>
            <a:ext cx="8408648" cy="4446082"/>
          </a:xfrm>
          <a:custGeom>
            <a:rect b="b" l="l" r="r" t="t"/>
            <a:pathLst>
              <a:path extrusionOk="0" h="38056" w="82202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3" name="Google Shape;293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b="1" sz="3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b="1" sz="3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b="1" sz="3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b="1" sz="3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b="1" sz="3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b="1" sz="3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b="1" sz="3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b="1" sz="3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b="1" sz="3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gif"/><Relationship Id="rId10" Type="http://schemas.openxmlformats.org/officeDocument/2006/relationships/image" Target="../media/image8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.gif"/><Relationship Id="rId7" Type="http://schemas.openxmlformats.org/officeDocument/2006/relationships/image" Target="../media/image4.gif"/><Relationship Id="rId8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"/>
          <p:cNvSpPr txBox="1"/>
          <p:nvPr>
            <p:ph type="title"/>
          </p:nvPr>
        </p:nvSpPr>
        <p:spPr>
          <a:xfrm>
            <a:off x="720000" y="557127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400"/>
              <a:t>MAYMAYS</a:t>
            </a:r>
            <a:endParaRPr sz="3400"/>
          </a:p>
        </p:txBody>
      </p:sp>
      <p:pic>
        <p:nvPicPr>
          <p:cNvPr id="424" name="Google Shape;4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25" y="1129825"/>
            <a:ext cx="2518375" cy="27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5"/>
          <p:cNvPicPr preferRelativeResize="0"/>
          <p:nvPr/>
        </p:nvPicPr>
        <p:blipFill rotWithShape="1">
          <a:blip r:embed="rId4">
            <a:alphaModFix/>
          </a:blip>
          <a:srcRect b="0" l="1710" r="0" t="0"/>
          <a:stretch/>
        </p:blipFill>
        <p:spPr>
          <a:xfrm>
            <a:off x="3081375" y="3426575"/>
            <a:ext cx="4389599" cy="16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1375" y="49850"/>
            <a:ext cx="2206650" cy="337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5"/>
          <p:cNvSpPr txBox="1"/>
          <p:nvPr/>
        </p:nvSpPr>
        <p:spPr>
          <a:xfrm>
            <a:off x="7552100" y="3238975"/>
            <a:ext cx="131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Our celebration dances after finishing our phenomenal project</a:t>
            </a:r>
            <a:endParaRPr sz="11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28" name="Google Shape;42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5750" y="4047250"/>
            <a:ext cx="1056475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8625" y="3864326"/>
            <a:ext cx="1056475" cy="88569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5"/>
          <p:cNvSpPr txBox="1"/>
          <p:nvPr/>
        </p:nvSpPr>
        <p:spPr>
          <a:xfrm>
            <a:off x="799175" y="3864325"/>
            <a:ext cx="186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Bob and André when glancing upon our marvelous code</a:t>
            </a:r>
            <a:endParaRPr b="1" sz="11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31" name="Google Shape;43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039350" y="3864325"/>
            <a:ext cx="384650" cy="48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5"/>
          <p:cNvSpPr txBox="1"/>
          <p:nvPr/>
        </p:nvSpPr>
        <p:spPr>
          <a:xfrm>
            <a:off x="-58900" y="49850"/>
            <a:ext cx="627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Don’t mind him</a:t>
            </a:r>
            <a:endParaRPr b="1" sz="4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33" name="Google Shape;43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04900" y="49850"/>
            <a:ext cx="3675725" cy="32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37739" y="4100875"/>
            <a:ext cx="539586" cy="6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58900" y="239725"/>
            <a:ext cx="595400" cy="48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5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h Subject for Elementary - 5th Grade: Fractions I Infographics by Slidesgo">
  <a:themeElements>
    <a:clrScheme name="Simple Light">
      <a:dk1>
        <a:srgbClr val="2C2C75"/>
      </a:dk1>
      <a:lt1>
        <a:srgbClr val="AEB4FF"/>
      </a:lt1>
      <a:dk2>
        <a:srgbClr val="19164B"/>
      </a:dk2>
      <a:lt2>
        <a:srgbClr val="FFBD39"/>
      </a:lt2>
      <a:accent1>
        <a:srgbClr val="FF92AF"/>
      </a:accent1>
      <a:accent2>
        <a:srgbClr val="B0EFDE"/>
      </a:accent2>
      <a:accent3>
        <a:srgbClr val="FA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